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016BA-9479-4DF2-A435-CAA7AF75CBF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FE37D7-80E5-4330-A241-B024152AE3B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МДОУ «Детский сад №214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Задачи ФГОС ДО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/>
          <a:lstStyle/>
          <a:p>
            <a:r>
              <a:rPr lang="ru-RU" sz="3200" b="1" dirty="0" smtClean="0"/>
              <a:t>17.10.2013 Министерством образования и науки РФ был принят Приказ №1155</a:t>
            </a:r>
            <a:r>
              <a:rPr lang="ru-RU" sz="3200" dirty="0" smtClean="0"/>
              <a:t> "Об утверждении федерального государственного образовательного стандарта дошкольного образования (ФГОС ДО)"</a:t>
            </a:r>
          </a:p>
          <a:p>
            <a:r>
              <a:rPr lang="ru-RU" sz="3200" b="1" dirty="0" smtClean="0"/>
              <a:t>ФГОС ДО - это </a:t>
            </a:r>
            <a:r>
              <a:rPr lang="ru-RU" sz="3200" i="1" dirty="0" smtClean="0"/>
              <a:t>нормы и положения, обязательные при реализации основной общеобразовательной программы дошкольного образования образовательными учреждениями.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768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/>
              <a:t>Цели ФГОС </a:t>
            </a:r>
            <a:r>
              <a:rPr lang="ru-RU" sz="3200" b="1" i="1" dirty="0" smtClean="0"/>
              <a:t>ДО:</a:t>
            </a:r>
            <a:endParaRPr lang="ru-RU" sz="3200" dirty="0" smtClean="0"/>
          </a:p>
          <a:p>
            <a:r>
              <a:rPr lang="ru-RU" dirty="0" smtClean="0"/>
              <a:t>1) повышение социального статуса дошкольного образования;</a:t>
            </a:r>
          </a:p>
          <a:p>
            <a:r>
              <a:rPr lang="ru-RU" dirty="0" smtClean="0"/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dirty="0" smtClean="0"/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dirty="0" smtClean="0"/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768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/>
              <a:t>Задачи ФГОС ДО:</a:t>
            </a:r>
            <a:endParaRPr lang="ru-RU" sz="3200" dirty="0" smtClean="0"/>
          </a:p>
          <a:p>
            <a:r>
              <a:rPr lang="ru-RU" sz="2200" dirty="0" smtClean="0"/>
              <a:t>1) охрана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sz="2200" dirty="0" smtClean="0"/>
              <a:t>2)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r>
              <a:rPr lang="ru-RU" sz="2200" dirty="0" smtClean="0"/>
              <a:t>3)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r>
              <a:rPr lang="ru-RU" sz="2200" dirty="0" smtClean="0"/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5527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5) объединение обучения и воспитания в целостный образовательный процесс на основе духовно-нравственных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dirty="0" smtClean="0"/>
              <a:t>6)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r>
              <a:rPr lang="ru-RU" dirty="0" smtClean="0"/>
              <a:t>7)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r>
              <a:rPr lang="ru-RU" dirty="0" smtClean="0"/>
              <a:t>8) формирование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dirty="0" smtClean="0"/>
              <a:t>9)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305800" cy="129614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372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МДОУ «Детский сад №214</vt:lpstr>
      <vt:lpstr>Слайд 2</vt:lpstr>
      <vt:lpstr>Слайд 3</vt:lpstr>
      <vt:lpstr>Слайд 4</vt:lpstr>
      <vt:lpstr>Слайд 5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№214</dc:title>
  <dc:creator>801276</dc:creator>
  <cp:lastModifiedBy>801276</cp:lastModifiedBy>
  <cp:revision>1</cp:revision>
  <dcterms:created xsi:type="dcterms:W3CDTF">2017-04-26T17:44:31Z</dcterms:created>
  <dcterms:modified xsi:type="dcterms:W3CDTF">2017-04-26T17:51:21Z</dcterms:modified>
</cp:coreProperties>
</file>