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rawing2.xml" ContentType="application/vnd.ms-office.drawingml.diagramDrawing+xml"/>
  <Override PartName="/ppt/diagrams/data1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68" r:id="rId3"/>
  </p:sldMasterIdLst>
  <p:notesMasterIdLst>
    <p:notesMasterId r:id="rId29"/>
  </p:notesMasterIdLst>
  <p:handoutMasterIdLst>
    <p:handoutMasterId r:id="rId30"/>
  </p:handoutMasterIdLst>
  <p:sldIdLst>
    <p:sldId id="283" r:id="rId4"/>
    <p:sldId id="281" r:id="rId5"/>
    <p:sldId id="257" r:id="rId6"/>
    <p:sldId id="263" r:id="rId7"/>
    <p:sldId id="264" r:id="rId8"/>
    <p:sldId id="265" r:id="rId9"/>
    <p:sldId id="266" r:id="rId10"/>
    <p:sldId id="258" r:id="rId11"/>
    <p:sldId id="267" r:id="rId12"/>
    <p:sldId id="268" r:id="rId13"/>
    <p:sldId id="272" r:id="rId14"/>
    <p:sldId id="279" r:id="rId15"/>
    <p:sldId id="273" r:id="rId16"/>
    <p:sldId id="259" r:id="rId17"/>
    <p:sldId id="269" r:id="rId18"/>
    <p:sldId id="274" r:id="rId19"/>
    <p:sldId id="260" r:id="rId20"/>
    <p:sldId id="270" r:id="rId21"/>
    <p:sldId id="275" r:id="rId22"/>
    <p:sldId id="276" r:id="rId23"/>
    <p:sldId id="277" r:id="rId24"/>
    <p:sldId id="261" r:id="rId25"/>
    <p:sldId id="271" r:id="rId26"/>
    <p:sldId id="278" r:id="rId27"/>
    <p:sldId id="282" r:id="rId28"/>
  </p:sldIdLst>
  <p:sldSz cx="9144000" cy="6858000" type="screen4x3"/>
  <p:notesSz cx="6867525" cy="99949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9B7AFC-D67D-4538-B503-70ACC0B24F24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7E98DBE-6649-40D7-89A3-36F173977970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ФГОС ДО</a:t>
          </a:r>
          <a:endParaRPr lang="ru-RU" dirty="0">
            <a:solidFill>
              <a:srgbClr val="FF0000"/>
            </a:solidFill>
          </a:endParaRPr>
        </a:p>
      </dgm:t>
    </dgm:pt>
    <dgm:pt modelId="{5EDE3875-B7CE-4904-B7CF-02A71D52BA94}" type="parTrans" cxnId="{95BEDDA5-CCB5-456E-8484-DCA79469E895}">
      <dgm:prSet/>
      <dgm:spPr/>
      <dgm:t>
        <a:bodyPr/>
        <a:lstStyle/>
        <a:p>
          <a:endParaRPr lang="ru-RU"/>
        </a:p>
      </dgm:t>
    </dgm:pt>
    <dgm:pt modelId="{B82B9D73-56F9-410D-A94C-0B17E2FCBD9F}" type="sibTrans" cxnId="{95BEDDA5-CCB5-456E-8484-DCA79469E895}">
      <dgm:prSet/>
      <dgm:spPr/>
      <dgm:t>
        <a:bodyPr/>
        <a:lstStyle/>
        <a:p>
          <a:endParaRPr lang="ru-RU"/>
        </a:p>
      </dgm:t>
    </dgm:pt>
    <dgm:pt modelId="{CC899DE4-C141-4DEC-A2AE-DF4A9B4E0A8A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00FF"/>
              </a:solidFill>
            </a:rPr>
            <a:t>Социально-коммуникативное развитие</a:t>
          </a:r>
          <a:endParaRPr lang="ru-RU" sz="2000" dirty="0">
            <a:solidFill>
              <a:srgbClr val="0000FF"/>
            </a:solidFill>
          </a:endParaRPr>
        </a:p>
      </dgm:t>
    </dgm:pt>
    <dgm:pt modelId="{BC130820-48D5-48C0-B0BA-D6314BEA8F1A}" type="parTrans" cxnId="{48E84498-0797-46FB-8FD9-6DC738E7101C}">
      <dgm:prSet/>
      <dgm:spPr/>
      <dgm:t>
        <a:bodyPr/>
        <a:lstStyle/>
        <a:p>
          <a:endParaRPr lang="ru-RU"/>
        </a:p>
      </dgm:t>
    </dgm:pt>
    <dgm:pt modelId="{88273B97-6AC9-4718-993B-CC01D60869AF}" type="sibTrans" cxnId="{48E84498-0797-46FB-8FD9-6DC738E7101C}">
      <dgm:prSet/>
      <dgm:spPr/>
      <dgm:t>
        <a:bodyPr/>
        <a:lstStyle/>
        <a:p>
          <a:endParaRPr lang="ru-RU"/>
        </a:p>
      </dgm:t>
    </dgm:pt>
    <dgm:pt modelId="{8F633D1D-2FF7-44B3-888F-183D990D0BE3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00FF"/>
              </a:solidFill>
            </a:rPr>
            <a:t>Физическое развитие</a:t>
          </a:r>
          <a:endParaRPr lang="ru-RU" sz="2000" dirty="0">
            <a:solidFill>
              <a:srgbClr val="0000FF"/>
            </a:solidFill>
          </a:endParaRPr>
        </a:p>
      </dgm:t>
    </dgm:pt>
    <dgm:pt modelId="{56A4B258-31BE-4737-B234-478CAC8E4392}" type="parTrans" cxnId="{D2746FAC-7EC2-4DEE-A70F-898901EB856F}">
      <dgm:prSet/>
      <dgm:spPr/>
      <dgm:t>
        <a:bodyPr/>
        <a:lstStyle/>
        <a:p>
          <a:endParaRPr lang="ru-RU"/>
        </a:p>
      </dgm:t>
    </dgm:pt>
    <dgm:pt modelId="{E7513A77-D26A-445A-8941-9F13A8A5B054}" type="sibTrans" cxnId="{D2746FAC-7EC2-4DEE-A70F-898901EB856F}">
      <dgm:prSet/>
      <dgm:spPr/>
      <dgm:t>
        <a:bodyPr/>
        <a:lstStyle/>
        <a:p>
          <a:endParaRPr lang="ru-RU"/>
        </a:p>
      </dgm:t>
    </dgm:pt>
    <dgm:pt modelId="{34AD8D8A-1C8D-4945-BF9E-F8187ECF6C1E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00FF"/>
              </a:solidFill>
            </a:rPr>
            <a:t>Художественно-эстетическое развитие</a:t>
          </a:r>
          <a:endParaRPr lang="ru-RU" sz="2000" dirty="0">
            <a:solidFill>
              <a:srgbClr val="0000FF"/>
            </a:solidFill>
          </a:endParaRPr>
        </a:p>
      </dgm:t>
    </dgm:pt>
    <dgm:pt modelId="{B2634047-4589-4673-8065-FFD833A872DB}" type="parTrans" cxnId="{70CCC6C6-F3B3-453F-98DA-6FD7886B026C}">
      <dgm:prSet/>
      <dgm:spPr/>
      <dgm:t>
        <a:bodyPr/>
        <a:lstStyle/>
        <a:p>
          <a:endParaRPr lang="ru-RU"/>
        </a:p>
      </dgm:t>
    </dgm:pt>
    <dgm:pt modelId="{FE2FB89D-96AE-4F1D-9BAB-6D6F267D8430}" type="sibTrans" cxnId="{70CCC6C6-F3B3-453F-98DA-6FD7886B026C}">
      <dgm:prSet/>
      <dgm:spPr/>
      <dgm:t>
        <a:bodyPr/>
        <a:lstStyle/>
        <a:p>
          <a:endParaRPr lang="ru-RU"/>
        </a:p>
      </dgm:t>
    </dgm:pt>
    <dgm:pt modelId="{9BC8DF82-A186-4AD3-95AE-9E6BF61AF6AB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rgbClr val="0000FF"/>
              </a:solidFill>
            </a:rPr>
            <a:t>Познаватель-ное</a:t>
          </a:r>
          <a:r>
            <a:rPr lang="ru-RU" sz="2000" dirty="0" smtClean="0">
              <a:solidFill>
                <a:srgbClr val="0000FF"/>
              </a:solidFill>
            </a:rPr>
            <a:t> развитие</a:t>
          </a:r>
          <a:endParaRPr lang="ru-RU" sz="2000" dirty="0">
            <a:solidFill>
              <a:srgbClr val="0000FF"/>
            </a:solidFill>
          </a:endParaRPr>
        </a:p>
      </dgm:t>
    </dgm:pt>
    <dgm:pt modelId="{2C8C0839-B03E-482E-AA8C-0DA08E53C222}" type="parTrans" cxnId="{7AD1E8D9-D474-4F13-8FDB-3EEDA904B0CF}">
      <dgm:prSet/>
      <dgm:spPr/>
      <dgm:t>
        <a:bodyPr/>
        <a:lstStyle/>
        <a:p>
          <a:endParaRPr lang="ru-RU"/>
        </a:p>
      </dgm:t>
    </dgm:pt>
    <dgm:pt modelId="{25F84F63-DEA8-4E61-8BD0-A3D79A7F01B1}" type="sibTrans" cxnId="{7AD1E8D9-D474-4F13-8FDB-3EEDA904B0CF}">
      <dgm:prSet/>
      <dgm:spPr/>
      <dgm:t>
        <a:bodyPr/>
        <a:lstStyle/>
        <a:p>
          <a:endParaRPr lang="ru-RU"/>
        </a:p>
      </dgm:t>
    </dgm:pt>
    <dgm:pt modelId="{2111FDD7-BC61-40C7-9BC5-DF44B7F49718}">
      <dgm:prSet custT="1"/>
      <dgm:spPr/>
      <dgm:t>
        <a:bodyPr/>
        <a:lstStyle/>
        <a:p>
          <a:r>
            <a:rPr lang="ru-RU" sz="2000" dirty="0" smtClean="0">
              <a:solidFill>
                <a:srgbClr val="0000FF"/>
              </a:solidFill>
            </a:rPr>
            <a:t>Речевое развитие</a:t>
          </a:r>
          <a:endParaRPr lang="ru-RU" sz="2000" dirty="0">
            <a:solidFill>
              <a:srgbClr val="0000FF"/>
            </a:solidFill>
          </a:endParaRPr>
        </a:p>
      </dgm:t>
    </dgm:pt>
    <dgm:pt modelId="{DAB8E791-4F86-4342-8E2A-DA921344A7E9}" type="parTrans" cxnId="{CB29AFCD-DC37-4ADB-9523-8D4821D0BA5E}">
      <dgm:prSet/>
      <dgm:spPr/>
      <dgm:t>
        <a:bodyPr/>
        <a:lstStyle/>
        <a:p>
          <a:endParaRPr lang="ru-RU"/>
        </a:p>
      </dgm:t>
    </dgm:pt>
    <dgm:pt modelId="{980E4CBB-F5F1-4B07-AAFB-A6466E32FF11}" type="sibTrans" cxnId="{CB29AFCD-DC37-4ADB-9523-8D4821D0BA5E}">
      <dgm:prSet/>
      <dgm:spPr/>
      <dgm:t>
        <a:bodyPr/>
        <a:lstStyle/>
        <a:p>
          <a:endParaRPr lang="ru-RU"/>
        </a:p>
      </dgm:t>
    </dgm:pt>
    <dgm:pt modelId="{024B7116-E92D-4CBE-8EB5-EEA9F66DAA99}" type="pres">
      <dgm:prSet presAssocID="{B99B7AFC-D67D-4538-B503-70ACC0B24F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C6D24A-6C93-4EDA-8B3E-48D366BD7967}" type="pres">
      <dgm:prSet presAssocID="{F7E98DBE-6649-40D7-89A3-36F173977970}" presName="centerShape" presStyleLbl="node0" presStyleIdx="0" presStyleCnt="1" custLinFactNeighborX="1804" custLinFactNeighborY="1451"/>
      <dgm:spPr/>
      <dgm:t>
        <a:bodyPr/>
        <a:lstStyle/>
        <a:p>
          <a:endParaRPr lang="ru-RU"/>
        </a:p>
      </dgm:t>
    </dgm:pt>
    <dgm:pt modelId="{2BF12D34-3859-4F8C-883B-7149511F6EAA}" type="pres">
      <dgm:prSet presAssocID="{CC899DE4-C141-4DEC-A2AE-DF4A9B4E0A8A}" presName="node" presStyleLbl="node1" presStyleIdx="0" presStyleCnt="5" custScaleX="18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D2E41-8EAE-444C-B659-7676CE1F9B7A}" type="pres">
      <dgm:prSet presAssocID="{CC899DE4-C141-4DEC-A2AE-DF4A9B4E0A8A}" presName="dummy" presStyleCnt="0"/>
      <dgm:spPr/>
    </dgm:pt>
    <dgm:pt modelId="{C4F050CB-2186-472C-9812-50D01AE25504}" type="pres">
      <dgm:prSet presAssocID="{88273B97-6AC9-4718-993B-CC01D60869AF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CD66651-B1B6-4784-9A81-0BB3E170EC95}" type="pres">
      <dgm:prSet presAssocID="{2111FDD7-BC61-40C7-9BC5-DF44B7F49718}" presName="node" presStyleLbl="node1" presStyleIdx="1" presStyleCnt="5" custScaleX="153043" custRadScaleRad="117507" custRadScaleInc="-1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37C02-8281-491B-A134-8269E4B1BA77}" type="pres">
      <dgm:prSet presAssocID="{2111FDD7-BC61-40C7-9BC5-DF44B7F49718}" presName="dummy" presStyleCnt="0"/>
      <dgm:spPr/>
    </dgm:pt>
    <dgm:pt modelId="{E5C6BC65-C34E-4AC5-8352-EE4251D67734}" type="pres">
      <dgm:prSet presAssocID="{980E4CBB-F5F1-4B07-AAFB-A6466E32FF11}" presName="sibTrans" presStyleLbl="sibTrans2D1" presStyleIdx="1" presStyleCnt="5"/>
      <dgm:spPr/>
      <dgm:t>
        <a:bodyPr/>
        <a:lstStyle/>
        <a:p>
          <a:endParaRPr lang="ru-RU"/>
        </a:p>
      </dgm:t>
    </dgm:pt>
    <dgm:pt modelId="{6D78E830-6085-4E79-906F-4B5851B6EF31}" type="pres">
      <dgm:prSet presAssocID="{8F633D1D-2FF7-44B3-888F-183D990D0BE3}" presName="node" presStyleLbl="node1" presStyleIdx="2" presStyleCnt="5" custScaleX="169468" custRadScaleRad="106569" custRadScaleInc="-31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7C1E9-4B97-45B4-BF59-1A6CF3CFE522}" type="pres">
      <dgm:prSet presAssocID="{8F633D1D-2FF7-44B3-888F-183D990D0BE3}" presName="dummy" presStyleCnt="0"/>
      <dgm:spPr/>
    </dgm:pt>
    <dgm:pt modelId="{FD0F7683-EE6F-4BA5-A2E8-2936515BF5FE}" type="pres">
      <dgm:prSet presAssocID="{E7513A77-D26A-445A-8941-9F13A8A5B054}" presName="sibTrans" presStyleLbl="sibTrans2D1" presStyleIdx="2" presStyleCnt="5"/>
      <dgm:spPr/>
      <dgm:t>
        <a:bodyPr/>
        <a:lstStyle/>
        <a:p>
          <a:endParaRPr lang="ru-RU"/>
        </a:p>
      </dgm:t>
    </dgm:pt>
    <dgm:pt modelId="{0EA9A68B-8449-431E-B784-FF97F0A86F45}" type="pres">
      <dgm:prSet presAssocID="{34AD8D8A-1C8D-4945-BF9E-F8187ECF6C1E}" presName="node" presStyleLbl="node1" presStyleIdx="3" presStyleCnt="5" custScaleX="200339" custRadScaleRad="105475" custRadScaleInc="43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49BFC-33CC-4779-9018-7D90C24B841C}" type="pres">
      <dgm:prSet presAssocID="{34AD8D8A-1C8D-4945-BF9E-F8187ECF6C1E}" presName="dummy" presStyleCnt="0"/>
      <dgm:spPr/>
    </dgm:pt>
    <dgm:pt modelId="{1BE9DE99-EB53-4381-8A50-3CD377A046CB}" type="pres">
      <dgm:prSet presAssocID="{FE2FB89D-96AE-4F1D-9BAB-6D6F267D8430}" presName="sibTrans" presStyleLbl="sibTrans2D1" presStyleIdx="3" presStyleCnt="5"/>
      <dgm:spPr/>
      <dgm:t>
        <a:bodyPr/>
        <a:lstStyle/>
        <a:p>
          <a:endParaRPr lang="ru-RU"/>
        </a:p>
      </dgm:t>
    </dgm:pt>
    <dgm:pt modelId="{8F52A711-4F5C-4CA3-A857-78066A86DF63}" type="pres">
      <dgm:prSet presAssocID="{9BC8DF82-A186-4AD3-95AE-9E6BF61AF6AB}" presName="node" presStyleLbl="node1" presStyleIdx="4" presStyleCnt="5" custScaleX="169075" custRadScaleRad="118592" custRadScaleInc="1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756CF-2C66-4B4A-A9AA-D99393657DC8}" type="pres">
      <dgm:prSet presAssocID="{9BC8DF82-A186-4AD3-95AE-9E6BF61AF6AB}" presName="dummy" presStyleCnt="0"/>
      <dgm:spPr/>
    </dgm:pt>
    <dgm:pt modelId="{348FEF25-1787-4CD0-BE6E-F23A8B00646D}" type="pres">
      <dgm:prSet presAssocID="{25F84F63-DEA8-4E61-8BD0-A3D79A7F01B1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D2746FAC-7EC2-4DEE-A70F-898901EB856F}" srcId="{F7E98DBE-6649-40D7-89A3-36F173977970}" destId="{8F633D1D-2FF7-44B3-888F-183D990D0BE3}" srcOrd="2" destOrd="0" parTransId="{56A4B258-31BE-4737-B234-478CAC8E4392}" sibTransId="{E7513A77-D26A-445A-8941-9F13A8A5B054}"/>
    <dgm:cxn modelId="{55CF0296-3A9A-47A2-A835-6CFE5DE12732}" type="presOf" srcId="{B99B7AFC-D67D-4538-B503-70ACC0B24F24}" destId="{024B7116-E92D-4CBE-8EB5-EEA9F66DAA99}" srcOrd="0" destOrd="0" presId="urn:microsoft.com/office/officeart/2005/8/layout/radial6"/>
    <dgm:cxn modelId="{48E84498-0797-46FB-8FD9-6DC738E7101C}" srcId="{F7E98DBE-6649-40D7-89A3-36F173977970}" destId="{CC899DE4-C141-4DEC-A2AE-DF4A9B4E0A8A}" srcOrd="0" destOrd="0" parTransId="{BC130820-48D5-48C0-B0BA-D6314BEA8F1A}" sibTransId="{88273B97-6AC9-4718-993B-CC01D60869AF}"/>
    <dgm:cxn modelId="{7AD1E8D9-D474-4F13-8FDB-3EEDA904B0CF}" srcId="{F7E98DBE-6649-40D7-89A3-36F173977970}" destId="{9BC8DF82-A186-4AD3-95AE-9E6BF61AF6AB}" srcOrd="4" destOrd="0" parTransId="{2C8C0839-B03E-482E-AA8C-0DA08E53C222}" sibTransId="{25F84F63-DEA8-4E61-8BD0-A3D79A7F01B1}"/>
    <dgm:cxn modelId="{83D1EB56-015F-4E92-81AA-361A9B00E303}" type="presOf" srcId="{88273B97-6AC9-4718-993B-CC01D60869AF}" destId="{C4F050CB-2186-472C-9812-50D01AE25504}" srcOrd="0" destOrd="0" presId="urn:microsoft.com/office/officeart/2005/8/layout/radial6"/>
    <dgm:cxn modelId="{858FF579-78B1-4BAF-98C9-B75AF64FB69F}" type="presOf" srcId="{E7513A77-D26A-445A-8941-9F13A8A5B054}" destId="{FD0F7683-EE6F-4BA5-A2E8-2936515BF5FE}" srcOrd="0" destOrd="0" presId="urn:microsoft.com/office/officeart/2005/8/layout/radial6"/>
    <dgm:cxn modelId="{70CCC6C6-F3B3-453F-98DA-6FD7886B026C}" srcId="{F7E98DBE-6649-40D7-89A3-36F173977970}" destId="{34AD8D8A-1C8D-4945-BF9E-F8187ECF6C1E}" srcOrd="3" destOrd="0" parTransId="{B2634047-4589-4673-8065-FFD833A872DB}" sibTransId="{FE2FB89D-96AE-4F1D-9BAB-6D6F267D8430}"/>
    <dgm:cxn modelId="{95BEDDA5-CCB5-456E-8484-DCA79469E895}" srcId="{B99B7AFC-D67D-4538-B503-70ACC0B24F24}" destId="{F7E98DBE-6649-40D7-89A3-36F173977970}" srcOrd="0" destOrd="0" parTransId="{5EDE3875-B7CE-4904-B7CF-02A71D52BA94}" sibTransId="{B82B9D73-56F9-410D-A94C-0B17E2FCBD9F}"/>
    <dgm:cxn modelId="{2E3516A3-1FA0-4487-928B-1555EFEE043D}" type="presOf" srcId="{34AD8D8A-1C8D-4945-BF9E-F8187ECF6C1E}" destId="{0EA9A68B-8449-431E-B784-FF97F0A86F45}" srcOrd="0" destOrd="0" presId="urn:microsoft.com/office/officeart/2005/8/layout/radial6"/>
    <dgm:cxn modelId="{53D1A466-06B4-4AD7-888E-BE7EA50F9BB8}" type="presOf" srcId="{8F633D1D-2FF7-44B3-888F-183D990D0BE3}" destId="{6D78E830-6085-4E79-906F-4B5851B6EF31}" srcOrd="0" destOrd="0" presId="urn:microsoft.com/office/officeart/2005/8/layout/radial6"/>
    <dgm:cxn modelId="{F466F696-61CC-4369-B9C4-4EA99BF16D6F}" type="presOf" srcId="{9BC8DF82-A186-4AD3-95AE-9E6BF61AF6AB}" destId="{8F52A711-4F5C-4CA3-A857-78066A86DF63}" srcOrd="0" destOrd="0" presId="urn:microsoft.com/office/officeart/2005/8/layout/radial6"/>
    <dgm:cxn modelId="{CB8B50F8-5747-4A60-A069-AABBDF612B2F}" type="presOf" srcId="{F7E98DBE-6649-40D7-89A3-36F173977970}" destId="{E5C6D24A-6C93-4EDA-8B3E-48D366BD7967}" srcOrd="0" destOrd="0" presId="urn:microsoft.com/office/officeart/2005/8/layout/radial6"/>
    <dgm:cxn modelId="{E9659131-8047-49B1-ABFE-737EC8D5D4DF}" type="presOf" srcId="{980E4CBB-F5F1-4B07-AAFB-A6466E32FF11}" destId="{E5C6BC65-C34E-4AC5-8352-EE4251D67734}" srcOrd="0" destOrd="0" presId="urn:microsoft.com/office/officeart/2005/8/layout/radial6"/>
    <dgm:cxn modelId="{5D0ED0C0-BBEE-4248-B593-C720DCDDB0C4}" type="presOf" srcId="{2111FDD7-BC61-40C7-9BC5-DF44B7F49718}" destId="{4CD66651-B1B6-4784-9A81-0BB3E170EC95}" srcOrd="0" destOrd="0" presId="urn:microsoft.com/office/officeart/2005/8/layout/radial6"/>
    <dgm:cxn modelId="{ECE06A17-F2F4-4071-898D-64BA4E812892}" type="presOf" srcId="{FE2FB89D-96AE-4F1D-9BAB-6D6F267D8430}" destId="{1BE9DE99-EB53-4381-8A50-3CD377A046CB}" srcOrd="0" destOrd="0" presId="urn:microsoft.com/office/officeart/2005/8/layout/radial6"/>
    <dgm:cxn modelId="{BD897283-EB25-42FF-AEFE-40BF69922B62}" type="presOf" srcId="{25F84F63-DEA8-4E61-8BD0-A3D79A7F01B1}" destId="{348FEF25-1787-4CD0-BE6E-F23A8B00646D}" srcOrd="0" destOrd="0" presId="urn:microsoft.com/office/officeart/2005/8/layout/radial6"/>
    <dgm:cxn modelId="{CB29AFCD-DC37-4ADB-9523-8D4821D0BA5E}" srcId="{F7E98DBE-6649-40D7-89A3-36F173977970}" destId="{2111FDD7-BC61-40C7-9BC5-DF44B7F49718}" srcOrd="1" destOrd="0" parTransId="{DAB8E791-4F86-4342-8E2A-DA921344A7E9}" sibTransId="{980E4CBB-F5F1-4B07-AAFB-A6466E32FF11}"/>
    <dgm:cxn modelId="{CAD9EB68-D3C1-4205-BD4B-DDAF97F59AE4}" type="presOf" srcId="{CC899DE4-C141-4DEC-A2AE-DF4A9B4E0A8A}" destId="{2BF12D34-3859-4F8C-883B-7149511F6EAA}" srcOrd="0" destOrd="0" presId="urn:microsoft.com/office/officeart/2005/8/layout/radial6"/>
    <dgm:cxn modelId="{557CCA0F-3ABF-4228-A84A-EF942BCA3D25}" type="presParOf" srcId="{024B7116-E92D-4CBE-8EB5-EEA9F66DAA99}" destId="{E5C6D24A-6C93-4EDA-8B3E-48D366BD7967}" srcOrd="0" destOrd="0" presId="urn:microsoft.com/office/officeart/2005/8/layout/radial6"/>
    <dgm:cxn modelId="{9BA5013C-8C03-4172-95DF-3DE8743F3B46}" type="presParOf" srcId="{024B7116-E92D-4CBE-8EB5-EEA9F66DAA99}" destId="{2BF12D34-3859-4F8C-883B-7149511F6EAA}" srcOrd="1" destOrd="0" presId="urn:microsoft.com/office/officeart/2005/8/layout/radial6"/>
    <dgm:cxn modelId="{0869D819-64C2-4071-A0E7-D293042C8120}" type="presParOf" srcId="{024B7116-E92D-4CBE-8EB5-EEA9F66DAA99}" destId="{573D2E41-8EAE-444C-B659-7676CE1F9B7A}" srcOrd="2" destOrd="0" presId="urn:microsoft.com/office/officeart/2005/8/layout/radial6"/>
    <dgm:cxn modelId="{32B6930F-B6C7-4EFF-84CC-694E61CFB1F5}" type="presParOf" srcId="{024B7116-E92D-4CBE-8EB5-EEA9F66DAA99}" destId="{C4F050CB-2186-472C-9812-50D01AE25504}" srcOrd="3" destOrd="0" presId="urn:microsoft.com/office/officeart/2005/8/layout/radial6"/>
    <dgm:cxn modelId="{51734439-4C77-4C42-8EBF-E3E1C128BA6F}" type="presParOf" srcId="{024B7116-E92D-4CBE-8EB5-EEA9F66DAA99}" destId="{4CD66651-B1B6-4784-9A81-0BB3E170EC95}" srcOrd="4" destOrd="0" presId="urn:microsoft.com/office/officeart/2005/8/layout/radial6"/>
    <dgm:cxn modelId="{CBD4AE89-81D3-4611-9106-5F378668F6A4}" type="presParOf" srcId="{024B7116-E92D-4CBE-8EB5-EEA9F66DAA99}" destId="{F4837C02-8281-491B-A134-8269E4B1BA77}" srcOrd="5" destOrd="0" presId="urn:microsoft.com/office/officeart/2005/8/layout/radial6"/>
    <dgm:cxn modelId="{C9AA471A-5DC8-4710-8131-7C7ED1381239}" type="presParOf" srcId="{024B7116-E92D-4CBE-8EB5-EEA9F66DAA99}" destId="{E5C6BC65-C34E-4AC5-8352-EE4251D67734}" srcOrd="6" destOrd="0" presId="urn:microsoft.com/office/officeart/2005/8/layout/radial6"/>
    <dgm:cxn modelId="{C12D044F-BA0A-4F01-84A9-63F2A668173F}" type="presParOf" srcId="{024B7116-E92D-4CBE-8EB5-EEA9F66DAA99}" destId="{6D78E830-6085-4E79-906F-4B5851B6EF31}" srcOrd="7" destOrd="0" presId="urn:microsoft.com/office/officeart/2005/8/layout/radial6"/>
    <dgm:cxn modelId="{4FA8341F-B516-489A-BBE3-E2D55D6CBBAB}" type="presParOf" srcId="{024B7116-E92D-4CBE-8EB5-EEA9F66DAA99}" destId="{B2F7C1E9-4B97-45B4-BF59-1A6CF3CFE522}" srcOrd="8" destOrd="0" presId="urn:microsoft.com/office/officeart/2005/8/layout/radial6"/>
    <dgm:cxn modelId="{5025C988-02CE-4CA0-B0B8-A2F2A18867F7}" type="presParOf" srcId="{024B7116-E92D-4CBE-8EB5-EEA9F66DAA99}" destId="{FD0F7683-EE6F-4BA5-A2E8-2936515BF5FE}" srcOrd="9" destOrd="0" presId="urn:microsoft.com/office/officeart/2005/8/layout/radial6"/>
    <dgm:cxn modelId="{AF7722DE-F838-40BF-B503-19AB93C65A16}" type="presParOf" srcId="{024B7116-E92D-4CBE-8EB5-EEA9F66DAA99}" destId="{0EA9A68B-8449-431E-B784-FF97F0A86F45}" srcOrd="10" destOrd="0" presId="urn:microsoft.com/office/officeart/2005/8/layout/radial6"/>
    <dgm:cxn modelId="{8FB672F9-BE89-486E-A509-E3429B4ED77F}" type="presParOf" srcId="{024B7116-E92D-4CBE-8EB5-EEA9F66DAA99}" destId="{86749BFC-33CC-4779-9018-7D90C24B841C}" srcOrd="11" destOrd="0" presId="urn:microsoft.com/office/officeart/2005/8/layout/radial6"/>
    <dgm:cxn modelId="{EBEB3468-A421-4F1A-862B-698441744CA2}" type="presParOf" srcId="{024B7116-E92D-4CBE-8EB5-EEA9F66DAA99}" destId="{1BE9DE99-EB53-4381-8A50-3CD377A046CB}" srcOrd="12" destOrd="0" presId="urn:microsoft.com/office/officeart/2005/8/layout/radial6"/>
    <dgm:cxn modelId="{D06C989D-9C79-4271-8674-75783FF3F210}" type="presParOf" srcId="{024B7116-E92D-4CBE-8EB5-EEA9F66DAA99}" destId="{8F52A711-4F5C-4CA3-A857-78066A86DF63}" srcOrd="13" destOrd="0" presId="urn:microsoft.com/office/officeart/2005/8/layout/radial6"/>
    <dgm:cxn modelId="{F1689D63-B20C-44B4-90DA-F0D69D73A86F}" type="presParOf" srcId="{024B7116-E92D-4CBE-8EB5-EEA9F66DAA99}" destId="{E78756CF-2C66-4B4A-A9AA-D99393657DC8}" srcOrd="14" destOrd="0" presId="urn:microsoft.com/office/officeart/2005/8/layout/radial6"/>
    <dgm:cxn modelId="{140688BE-8152-49DF-8A82-62DCCEE11277}" type="presParOf" srcId="{024B7116-E92D-4CBE-8EB5-EEA9F66DAA99}" destId="{348FEF25-1787-4CD0-BE6E-F23A8B00646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A6F6E6B-DAD3-49F3-AC14-37CC5A1CCDDE}" type="doc">
      <dgm:prSet loTypeId="urn:microsoft.com/office/officeart/2005/8/layout/hierarchy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1D26866-43D2-47C9-A7B3-11FAC8EFCA5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Ознакомление с предметным окружением</a:t>
          </a:r>
        </a:p>
      </dgm:t>
    </dgm:pt>
    <dgm:pt modelId="{60E2A748-D947-428C-B0A3-B4E7A6FD0DF1}" type="parTrans" cxnId="{D81E1272-D735-4E10-A628-8CACFF4F3A2B}">
      <dgm:prSet/>
      <dgm:spPr/>
      <dgm:t>
        <a:bodyPr/>
        <a:lstStyle/>
        <a:p>
          <a:endParaRPr lang="ru-RU"/>
        </a:p>
      </dgm:t>
    </dgm:pt>
    <dgm:pt modelId="{7BADB0BF-F2D7-4BD7-BC4B-61BFFA8BF590}" type="sibTrans" cxnId="{D81E1272-D735-4E10-A628-8CACFF4F3A2B}">
      <dgm:prSet/>
      <dgm:spPr/>
      <dgm:t>
        <a:bodyPr/>
        <a:lstStyle/>
        <a:p>
          <a:endParaRPr lang="ru-RU"/>
        </a:p>
      </dgm:t>
    </dgm:pt>
    <dgm:pt modelId="{131542BF-2B77-45D0-AD4E-C91539CAAC47}">
      <dgm:prSet custT="1"/>
      <dgm:spPr/>
      <dgm:t>
        <a:bodyPr/>
        <a:lstStyle/>
        <a:p>
          <a:pPr algn="l"/>
          <a:r>
            <a:rPr lang="ru-RU" sz="1200" b="1" dirty="0" smtClean="0"/>
            <a:t>Ознакомление с предметным  миром  (название,  функция,  назначение,  свойства  и  качества </a:t>
          </a:r>
          <a:endParaRPr lang="ru-RU" sz="1200" b="1" dirty="0"/>
        </a:p>
      </dgm:t>
    </dgm:pt>
    <dgm:pt modelId="{DD95E5E9-75A6-4EE6-8F26-224B9B0D02A7}" type="parTrans" cxnId="{06ED4636-CF34-4424-B563-7C6B492B9124}">
      <dgm:prSet/>
      <dgm:spPr/>
      <dgm:t>
        <a:bodyPr/>
        <a:lstStyle/>
        <a:p>
          <a:endParaRPr lang="ru-RU"/>
        </a:p>
      </dgm:t>
    </dgm:pt>
    <dgm:pt modelId="{EE36BD0D-F0E1-4B6B-B711-52837427531C}" type="sibTrans" cxnId="{06ED4636-CF34-4424-B563-7C6B492B9124}">
      <dgm:prSet/>
      <dgm:spPr/>
      <dgm:t>
        <a:bodyPr/>
        <a:lstStyle/>
        <a:p>
          <a:endParaRPr lang="ru-RU"/>
        </a:p>
      </dgm:t>
    </dgm:pt>
    <dgm:pt modelId="{83C02EE8-C803-4BF8-84C7-A48F5A95A7A1}">
      <dgm:prSet custT="1"/>
      <dgm:spPr/>
      <dgm:t>
        <a:bodyPr/>
        <a:lstStyle/>
        <a:p>
          <a:pPr algn="l"/>
          <a:r>
            <a:rPr lang="ru-RU" sz="1200" b="1" dirty="0" smtClean="0"/>
            <a:t>Формирование первичных представлений о многообразии предметного окружения; о том, что человек создает предметное окружение, изменяет и совершенствует его для себя и других людей</a:t>
          </a:r>
          <a:endParaRPr lang="ru-RU" sz="1200" b="1" dirty="0"/>
        </a:p>
      </dgm:t>
    </dgm:pt>
    <dgm:pt modelId="{D54031E2-C80C-4245-84E7-0C34DCE1CDD4}" type="parTrans" cxnId="{669495C4-4BBE-4924-99F4-98E28E48F43D}">
      <dgm:prSet/>
      <dgm:spPr/>
      <dgm:t>
        <a:bodyPr/>
        <a:lstStyle/>
        <a:p>
          <a:endParaRPr lang="ru-RU"/>
        </a:p>
      </dgm:t>
    </dgm:pt>
    <dgm:pt modelId="{FE443109-6C05-432C-B698-DAD8DB3FBC57}" type="sibTrans" cxnId="{669495C4-4BBE-4924-99F4-98E28E48F43D}">
      <dgm:prSet/>
      <dgm:spPr/>
      <dgm:t>
        <a:bodyPr/>
        <a:lstStyle/>
        <a:p>
          <a:endParaRPr lang="ru-RU"/>
        </a:p>
      </dgm:t>
    </dgm:pt>
    <dgm:pt modelId="{5D25BBF7-D72B-439B-B15F-440741851306}">
      <dgm:prSet custT="1"/>
      <dgm:spPr/>
      <dgm:t>
        <a:bodyPr/>
        <a:lstStyle/>
        <a:p>
          <a:pPr algn="l"/>
          <a:r>
            <a:rPr lang="ru-RU" sz="1200" b="1" dirty="0" smtClean="0"/>
            <a:t>Развитие умения устанавливать причинно-следственные связи между миром предметов и природным миром.</a:t>
          </a:r>
          <a:endParaRPr lang="ru-RU" sz="1200" b="1" dirty="0"/>
        </a:p>
      </dgm:t>
    </dgm:pt>
    <dgm:pt modelId="{A2444E97-9E4C-4E9A-8340-605481BAC396}" type="parTrans" cxnId="{682A4678-F805-4F71-89B3-59A39B8D505F}">
      <dgm:prSet/>
      <dgm:spPr/>
      <dgm:t>
        <a:bodyPr/>
        <a:lstStyle/>
        <a:p>
          <a:endParaRPr lang="ru-RU"/>
        </a:p>
      </dgm:t>
    </dgm:pt>
    <dgm:pt modelId="{AF065D38-7D69-4302-9E40-B1935C02CC9F}" type="sibTrans" cxnId="{682A4678-F805-4F71-89B3-59A39B8D505F}">
      <dgm:prSet/>
      <dgm:spPr/>
      <dgm:t>
        <a:bodyPr/>
        <a:lstStyle/>
        <a:p>
          <a:endParaRPr lang="ru-RU"/>
        </a:p>
      </dgm:t>
    </dgm:pt>
    <dgm:pt modelId="{D281C3BE-E77D-4C28-8FC0-02301F9181C3}" type="pres">
      <dgm:prSet presAssocID="{2A6F6E6B-DAD3-49F3-AC14-37CC5A1CCD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F611B9-8096-4945-BF4B-C6AEA81CD6A1}" type="pres">
      <dgm:prSet presAssocID="{C1D26866-43D2-47C9-A7B3-11FAC8EFCA53}" presName="hierRoot1" presStyleCnt="0"/>
      <dgm:spPr/>
    </dgm:pt>
    <dgm:pt modelId="{E596762B-6557-409B-B3F8-E2FDBA8F106C}" type="pres">
      <dgm:prSet presAssocID="{C1D26866-43D2-47C9-A7B3-11FAC8EFCA53}" presName="composite" presStyleCnt="0"/>
      <dgm:spPr/>
    </dgm:pt>
    <dgm:pt modelId="{D33DA1FF-A3B7-47EC-A94D-DA524181BE00}" type="pres">
      <dgm:prSet presAssocID="{C1D26866-43D2-47C9-A7B3-11FAC8EFCA53}" presName="background" presStyleLbl="node0" presStyleIdx="0" presStyleCnt="1"/>
      <dgm:spPr/>
    </dgm:pt>
    <dgm:pt modelId="{5C20B73A-2356-4C4F-99D4-2A581994B9A3}" type="pres">
      <dgm:prSet presAssocID="{C1D26866-43D2-47C9-A7B3-11FAC8EFCA53}" presName="text" presStyleLbl="fgAcc0" presStyleIdx="0" presStyleCnt="1" custScaleX="2008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3BC88-CDF8-48EF-A6D8-D338A058C1FA}" type="pres">
      <dgm:prSet presAssocID="{C1D26866-43D2-47C9-A7B3-11FAC8EFCA53}" presName="hierChild2" presStyleCnt="0"/>
      <dgm:spPr/>
    </dgm:pt>
    <dgm:pt modelId="{DBFAC581-F3AC-4574-9E2C-65EF84083154}" type="pres">
      <dgm:prSet presAssocID="{DD95E5E9-75A6-4EE6-8F26-224B9B0D02A7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4F76280-9A08-434A-BEB9-4E8913A340F8}" type="pres">
      <dgm:prSet presAssocID="{131542BF-2B77-45D0-AD4E-C91539CAAC47}" presName="hierRoot2" presStyleCnt="0"/>
      <dgm:spPr/>
    </dgm:pt>
    <dgm:pt modelId="{80F61B23-456A-4D9E-920E-E180C9672719}" type="pres">
      <dgm:prSet presAssocID="{131542BF-2B77-45D0-AD4E-C91539CAAC47}" presName="composite2" presStyleCnt="0"/>
      <dgm:spPr/>
    </dgm:pt>
    <dgm:pt modelId="{AE6F5499-8C6D-4A70-8BE4-6E3B803DC678}" type="pres">
      <dgm:prSet presAssocID="{131542BF-2B77-45D0-AD4E-C91539CAAC47}" presName="background2" presStyleLbl="node2" presStyleIdx="0" presStyleCnt="3"/>
      <dgm:spPr/>
    </dgm:pt>
    <dgm:pt modelId="{5A500236-8547-4068-81AA-B4AA5E02535C}" type="pres">
      <dgm:prSet presAssocID="{131542BF-2B77-45D0-AD4E-C91539CAAC47}" presName="text2" presStyleLbl="fgAcc2" presStyleIdx="0" presStyleCnt="3" custScaleY="300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9DB10E-D029-4E96-AA08-6238AC04E6AF}" type="pres">
      <dgm:prSet presAssocID="{131542BF-2B77-45D0-AD4E-C91539CAAC47}" presName="hierChild3" presStyleCnt="0"/>
      <dgm:spPr/>
    </dgm:pt>
    <dgm:pt modelId="{886365AD-7346-4318-854A-816DD7380C3E}" type="pres">
      <dgm:prSet presAssocID="{D54031E2-C80C-4245-84E7-0C34DCE1CDD4}" presName="Name10" presStyleLbl="parChTrans1D2" presStyleIdx="1" presStyleCnt="3"/>
      <dgm:spPr/>
      <dgm:t>
        <a:bodyPr/>
        <a:lstStyle/>
        <a:p>
          <a:endParaRPr lang="ru-RU"/>
        </a:p>
      </dgm:t>
    </dgm:pt>
    <dgm:pt modelId="{8A0E0E6F-E33E-4378-B99D-D7FBCB80D1E0}" type="pres">
      <dgm:prSet presAssocID="{83C02EE8-C803-4BF8-84C7-A48F5A95A7A1}" presName="hierRoot2" presStyleCnt="0"/>
      <dgm:spPr/>
    </dgm:pt>
    <dgm:pt modelId="{C5688A2C-7477-4C3C-95FD-760A68594389}" type="pres">
      <dgm:prSet presAssocID="{83C02EE8-C803-4BF8-84C7-A48F5A95A7A1}" presName="composite2" presStyleCnt="0"/>
      <dgm:spPr/>
    </dgm:pt>
    <dgm:pt modelId="{983B0D9F-5FFD-4133-B736-7D57F77D5D6E}" type="pres">
      <dgm:prSet presAssocID="{83C02EE8-C803-4BF8-84C7-A48F5A95A7A1}" presName="background2" presStyleLbl="node2" presStyleIdx="1" presStyleCnt="3"/>
      <dgm:spPr/>
    </dgm:pt>
    <dgm:pt modelId="{F392EEDF-59FA-4EA4-B80A-79F661F6D815}" type="pres">
      <dgm:prSet presAssocID="{83C02EE8-C803-4BF8-84C7-A48F5A95A7A1}" presName="text2" presStyleLbl="fgAcc2" presStyleIdx="1" presStyleCnt="3" custScaleY="3074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546924-A1B8-439F-BBD4-2C127DE62EC3}" type="pres">
      <dgm:prSet presAssocID="{83C02EE8-C803-4BF8-84C7-A48F5A95A7A1}" presName="hierChild3" presStyleCnt="0"/>
      <dgm:spPr/>
    </dgm:pt>
    <dgm:pt modelId="{78AD6082-9D79-4CF9-AB6C-40F6A70B5B60}" type="pres">
      <dgm:prSet presAssocID="{A2444E97-9E4C-4E9A-8340-605481BAC396}" presName="Name10" presStyleLbl="parChTrans1D2" presStyleIdx="2" presStyleCnt="3"/>
      <dgm:spPr/>
      <dgm:t>
        <a:bodyPr/>
        <a:lstStyle/>
        <a:p>
          <a:endParaRPr lang="ru-RU"/>
        </a:p>
      </dgm:t>
    </dgm:pt>
    <dgm:pt modelId="{F0A895CD-B87B-4BA6-88D0-7EFF1A6AAF72}" type="pres">
      <dgm:prSet presAssocID="{5D25BBF7-D72B-439B-B15F-440741851306}" presName="hierRoot2" presStyleCnt="0"/>
      <dgm:spPr/>
    </dgm:pt>
    <dgm:pt modelId="{ABF03632-0A75-49A6-9D5B-B0D94D8DA5BE}" type="pres">
      <dgm:prSet presAssocID="{5D25BBF7-D72B-439B-B15F-440741851306}" presName="composite2" presStyleCnt="0"/>
      <dgm:spPr/>
    </dgm:pt>
    <dgm:pt modelId="{28AF08F3-E7E6-4A77-95C1-103946269017}" type="pres">
      <dgm:prSet presAssocID="{5D25BBF7-D72B-439B-B15F-440741851306}" presName="background2" presStyleLbl="node2" presStyleIdx="2" presStyleCnt="3"/>
      <dgm:spPr/>
    </dgm:pt>
    <dgm:pt modelId="{FF0A37C2-EA59-4530-865C-258A57C2CC9B}" type="pres">
      <dgm:prSet presAssocID="{5D25BBF7-D72B-439B-B15F-440741851306}" presName="text2" presStyleLbl="fgAcc2" presStyleIdx="2" presStyleCnt="3" custScaleY="3065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C18AFD-10CF-4986-A1EF-4DEE6A256F50}" type="pres">
      <dgm:prSet presAssocID="{5D25BBF7-D72B-439B-B15F-440741851306}" presName="hierChild3" presStyleCnt="0"/>
      <dgm:spPr/>
    </dgm:pt>
  </dgm:ptLst>
  <dgm:cxnLst>
    <dgm:cxn modelId="{1B858543-760C-4275-BDD9-5E70DE8A5D42}" type="presOf" srcId="{131542BF-2B77-45D0-AD4E-C91539CAAC47}" destId="{5A500236-8547-4068-81AA-B4AA5E02535C}" srcOrd="0" destOrd="0" presId="urn:microsoft.com/office/officeart/2005/8/layout/hierarchy1"/>
    <dgm:cxn modelId="{682A4678-F805-4F71-89B3-59A39B8D505F}" srcId="{C1D26866-43D2-47C9-A7B3-11FAC8EFCA53}" destId="{5D25BBF7-D72B-439B-B15F-440741851306}" srcOrd="2" destOrd="0" parTransId="{A2444E97-9E4C-4E9A-8340-605481BAC396}" sibTransId="{AF065D38-7D69-4302-9E40-B1935C02CC9F}"/>
    <dgm:cxn modelId="{C0415D01-C901-4D0A-973D-4B6989128E91}" type="presOf" srcId="{A2444E97-9E4C-4E9A-8340-605481BAC396}" destId="{78AD6082-9D79-4CF9-AB6C-40F6A70B5B60}" srcOrd="0" destOrd="0" presId="urn:microsoft.com/office/officeart/2005/8/layout/hierarchy1"/>
    <dgm:cxn modelId="{8A293E5B-4C51-4AA7-B1DB-8226D02E0308}" type="presOf" srcId="{D54031E2-C80C-4245-84E7-0C34DCE1CDD4}" destId="{886365AD-7346-4318-854A-816DD7380C3E}" srcOrd="0" destOrd="0" presId="urn:microsoft.com/office/officeart/2005/8/layout/hierarchy1"/>
    <dgm:cxn modelId="{C4F38551-17C8-419A-B16B-99059282C9C1}" type="presOf" srcId="{5D25BBF7-D72B-439B-B15F-440741851306}" destId="{FF0A37C2-EA59-4530-865C-258A57C2CC9B}" srcOrd="0" destOrd="0" presId="urn:microsoft.com/office/officeart/2005/8/layout/hierarchy1"/>
    <dgm:cxn modelId="{3C5EC577-0735-4878-B903-0AE196705DAB}" type="presOf" srcId="{DD95E5E9-75A6-4EE6-8F26-224B9B0D02A7}" destId="{DBFAC581-F3AC-4574-9E2C-65EF84083154}" srcOrd="0" destOrd="0" presId="urn:microsoft.com/office/officeart/2005/8/layout/hierarchy1"/>
    <dgm:cxn modelId="{D81E1272-D735-4E10-A628-8CACFF4F3A2B}" srcId="{2A6F6E6B-DAD3-49F3-AC14-37CC5A1CCDDE}" destId="{C1D26866-43D2-47C9-A7B3-11FAC8EFCA53}" srcOrd="0" destOrd="0" parTransId="{60E2A748-D947-428C-B0A3-B4E7A6FD0DF1}" sibTransId="{7BADB0BF-F2D7-4BD7-BC4B-61BFFA8BF590}"/>
    <dgm:cxn modelId="{ACF9E097-C30B-4174-9383-9170888DB343}" type="presOf" srcId="{2A6F6E6B-DAD3-49F3-AC14-37CC5A1CCDDE}" destId="{D281C3BE-E77D-4C28-8FC0-02301F9181C3}" srcOrd="0" destOrd="0" presId="urn:microsoft.com/office/officeart/2005/8/layout/hierarchy1"/>
    <dgm:cxn modelId="{06ED4636-CF34-4424-B563-7C6B492B9124}" srcId="{C1D26866-43D2-47C9-A7B3-11FAC8EFCA53}" destId="{131542BF-2B77-45D0-AD4E-C91539CAAC47}" srcOrd="0" destOrd="0" parTransId="{DD95E5E9-75A6-4EE6-8F26-224B9B0D02A7}" sibTransId="{EE36BD0D-F0E1-4B6B-B711-52837427531C}"/>
    <dgm:cxn modelId="{D44569D5-6A33-4C8D-9B4A-757A50F28216}" type="presOf" srcId="{C1D26866-43D2-47C9-A7B3-11FAC8EFCA53}" destId="{5C20B73A-2356-4C4F-99D4-2A581994B9A3}" srcOrd="0" destOrd="0" presId="urn:microsoft.com/office/officeart/2005/8/layout/hierarchy1"/>
    <dgm:cxn modelId="{669495C4-4BBE-4924-99F4-98E28E48F43D}" srcId="{C1D26866-43D2-47C9-A7B3-11FAC8EFCA53}" destId="{83C02EE8-C803-4BF8-84C7-A48F5A95A7A1}" srcOrd="1" destOrd="0" parTransId="{D54031E2-C80C-4245-84E7-0C34DCE1CDD4}" sibTransId="{FE443109-6C05-432C-B698-DAD8DB3FBC57}"/>
    <dgm:cxn modelId="{E8C43097-61A7-4959-AA1E-B5FE873C9250}" type="presOf" srcId="{83C02EE8-C803-4BF8-84C7-A48F5A95A7A1}" destId="{F392EEDF-59FA-4EA4-B80A-79F661F6D815}" srcOrd="0" destOrd="0" presId="urn:microsoft.com/office/officeart/2005/8/layout/hierarchy1"/>
    <dgm:cxn modelId="{8BB627E5-71A4-49B5-A10B-C85E6D0F15AD}" type="presParOf" srcId="{D281C3BE-E77D-4C28-8FC0-02301F9181C3}" destId="{99F611B9-8096-4945-BF4B-C6AEA81CD6A1}" srcOrd="0" destOrd="0" presId="urn:microsoft.com/office/officeart/2005/8/layout/hierarchy1"/>
    <dgm:cxn modelId="{4E6772FC-6D29-4423-B05F-0523DD63A2C2}" type="presParOf" srcId="{99F611B9-8096-4945-BF4B-C6AEA81CD6A1}" destId="{E596762B-6557-409B-B3F8-E2FDBA8F106C}" srcOrd="0" destOrd="0" presId="urn:microsoft.com/office/officeart/2005/8/layout/hierarchy1"/>
    <dgm:cxn modelId="{F0DA2283-07DA-46C1-9CDD-BAA99B65BF32}" type="presParOf" srcId="{E596762B-6557-409B-B3F8-E2FDBA8F106C}" destId="{D33DA1FF-A3B7-47EC-A94D-DA524181BE00}" srcOrd="0" destOrd="0" presId="urn:microsoft.com/office/officeart/2005/8/layout/hierarchy1"/>
    <dgm:cxn modelId="{E1C72E20-B3C6-4F88-AF93-7FF4268247FF}" type="presParOf" srcId="{E596762B-6557-409B-B3F8-E2FDBA8F106C}" destId="{5C20B73A-2356-4C4F-99D4-2A581994B9A3}" srcOrd="1" destOrd="0" presId="urn:microsoft.com/office/officeart/2005/8/layout/hierarchy1"/>
    <dgm:cxn modelId="{A0893D7C-9431-406C-828D-59469500D678}" type="presParOf" srcId="{99F611B9-8096-4945-BF4B-C6AEA81CD6A1}" destId="{7503BC88-CDF8-48EF-A6D8-D338A058C1FA}" srcOrd="1" destOrd="0" presId="urn:microsoft.com/office/officeart/2005/8/layout/hierarchy1"/>
    <dgm:cxn modelId="{6F6163D1-5211-439B-9EC7-205C3AE694D1}" type="presParOf" srcId="{7503BC88-CDF8-48EF-A6D8-D338A058C1FA}" destId="{DBFAC581-F3AC-4574-9E2C-65EF84083154}" srcOrd="0" destOrd="0" presId="urn:microsoft.com/office/officeart/2005/8/layout/hierarchy1"/>
    <dgm:cxn modelId="{6A4A4C70-C60E-46B4-BC3D-2E05CF5F2BFC}" type="presParOf" srcId="{7503BC88-CDF8-48EF-A6D8-D338A058C1FA}" destId="{44F76280-9A08-434A-BEB9-4E8913A340F8}" srcOrd="1" destOrd="0" presId="urn:microsoft.com/office/officeart/2005/8/layout/hierarchy1"/>
    <dgm:cxn modelId="{02DB1584-1D61-4678-8F4E-7F6B72F497FB}" type="presParOf" srcId="{44F76280-9A08-434A-BEB9-4E8913A340F8}" destId="{80F61B23-456A-4D9E-920E-E180C9672719}" srcOrd="0" destOrd="0" presId="urn:microsoft.com/office/officeart/2005/8/layout/hierarchy1"/>
    <dgm:cxn modelId="{730F20E1-3BA9-4200-B74C-A41D3A1789A4}" type="presParOf" srcId="{80F61B23-456A-4D9E-920E-E180C9672719}" destId="{AE6F5499-8C6D-4A70-8BE4-6E3B803DC678}" srcOrd="0" destOrd="0" presId="urn:microsoft.com/office/officeart/2005/8/layout/hierarchy1"/>
    <dgm:cxn modelId="{C3636D52-057B-450B-9210-09BA3AE89652}" type="presParOf" srcId="{80F61B23-456A-4D9E-920E-E180C9672719}" destId="{5A500236-8547-4068-81AA-B4AA5E02535C}" srcOrd="1" destOrd="0" presId="urn:microsoft.com/office/officeart/2005/8/layout/hierarchy1"/>
    <dgm:cxn modelId="{CC89F641-9C59-432D-9A53-20491462F3A0}" type="presParOf" srcId="{44F76280-9A08-434A-BEB9-4E8913A340F8}" destId="{D39DB10E-D029-4E96-AA08-6238AC04E6AF}" srcOrd="1" destOrd="0" presId="urn:microsoft.com/office/officeart/2005/8/layout/hierarchy1"/>
    <dgm:cxn modelId="{7F16EC3B-D931-4486-86D2-F9B3F4F6A3E3}" type="presParOf" srcId="{7503BC88-CDF8-48EF-A6D8-D338A058C1FA}" destId="{886365AD-7346-4318-854A-816DD7380C3E}" srcOrd="2" destOrd="0" presId="urn:microsoft.com/office/officeart/2005/8/layout/hierarchy1"/>
    <dgm:cxn modelId="{F5CF5819-6330-45A7-9E86-6673F3E71E70}" type="presParOf" srcId="{7503BC88-CDF8-48EF-A6D8-D338A058C1FA}" destId="{8A0E0E6F-E33E-4378-B99D-D7FBCB80D1E0}" srcOrd="3" destOrd="0" presId="urn:microsoft.com/office/officeart/2005/8/layout/hierarchy1"/>
    <dgm:cxn modelId="{43C3852D-2C1F-4CD8-9B4E-88146B34C6E2}" type="presParOf" srcId="{8A0E0E6F-E33E-4378-B99D-D7FBCB80D1E0}" destId="{C5688A2C-7477-4C3C-95FD-760A68594389}" srcOrd="0" destOrd="0" presId="urn:microsoft.com/office/officeart/2005/8/layout/hierarchy1"/>
    <dgm:cxn modelId="{F5F1E47A-1D40-4D9C-9C87-2C07605515C2}" type="presParOf" srcId="{C5688A2C-7477-4C3C-95FD-760A68594389}" destId="{983B0D9F-5FFD-4133-B736-7D57F77D5D6E}" srcOrd="0" destOrd="0" presId="urn:microsoft.com/office/officeart/2005/8/layout/hierarchy1"/>
    <dgm:cxn modelId="{07176179-DF1D-45F1-8121-781B6F015AF7}" type="presParOf" srcId="{C5688A2C-7477-4C3C-95FD-760A68594389}" destId="{F392EEDF-59FA-4EA4-B80A-79F661F6D815}" srcOrd="1" destOrd="0" presId="urn:microsoft.com/office/officeart/2005/8/layout/hierarchy1"/>
    <dgm:cxn modelId="{C9DD6C0F-FAD0-4B66-9923-9FF12D70FE81}" type="presParOf" srcId="{8A0E0E6F-E33E-4378-B99D-D7FBCB80D1E0}" destId="{AF546924-A1B8-439F-BBD4-2C127DE62EC3}" srcOrd="1" destOrd="0" presId="urn:microsoft.com/office/officeart/2005/8/layout/hierarchy1"/>
    <dgm:cxn modelId="{A0BAB7D5-BB28-412B-99BE-F77F48819A67}" type="presParOf" srcId="{7503BC88-CDF8-48EF-A6D8-D338A058C1FA}" destId="{78AD6082-9D79-4CF9-AB6C-40F6A70B5B60}" srcOrd="4" destOrd="0" presId="urn:microsoft.com/office/officeart/2005/8/layout/hierarchy1"/>
    <dgm:cxn modelId="{1B5AB91F-4A32-4979-991A-C33B5015B07A}" type="presParOf" srcId="{7503BC88-CDF8-48EF-A6D8-D338A058C1FA}" destId="{F0A895CD-B87B-4BA6-88D0-7EFF1A6AAF72}" srcOrd="5" destOrd="0" presId="urn:microsoft.com/office/officeart/2005/8/layout/hierarchy1"/>
    <dgm:cxn modelId="{4CA6FE82-0AA7-409E-9A63-7DBA4793870C}" type="presParOf" srcId="{F0A895CD-B87B-4BA6-88D0-7EFF1A6AAF72}" destId="{ABF03632-0A75-49A6-9D5B-B0D94D8DA5BE}" srcOrd="0" destOrd="0" presId="urn:microsoft.com/office/officeart/2005/8/layout/hierarchy1"/>
    <dgm:cxn modelId="{9EB78ADC-1DAB-462D-8D7F-7058A7CF9277}" type="presParOf" srcId="{ABF03632-0A75-49A6-9D5B-B0D94D8DA5BE}" destId="{28AF08F3-E7E6-4A77-95C1-103946269017}" srcOrd="0" destOrd="0" presId="urn:microsoft.com/office/officeart/2005/8/layout/hierarchy1"/>
    <dgm:cxn modelId="{8B023F25-5089-4016-B109-10B51055C68C}" type="presParOf" srcId="{ABF03632-0A75-49A6-9D5B-B0D94D8DA5BE}" destId="{FF0A37C2-EA59-4530-865C-258A57C2CC9B}" srcOrd="1" destOrd="0" presId="urn:microsoft.com/office/officeart/2005/8/layout/hierarchy1"/>
    <dgm:cxn modelId="{C80FEB5F-4590-4FCC-B8D0-7D23CDA1401C}" type="presParOf" srcId="{F0A895CD-B87B-4BA6-88D0-7EFF1A6AAF72}" destId="{94C18AFD-10CF-4986-A1EF-4DEE6A256F5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A6F6E6B-DAD3-49F3-AC14-37CC5A1CCDDE}" type="doc">
      <dgm:prSet loTypeId="urn:microsoft.com/office/officeart/2005/8/layout/hierarchy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1D26866-43D2-47C9-A7B3-11FAC8EFCA5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Ознакомление с социальным миром</a:t>
          </a:r>
        </a:p>
      </dgm:t>
    </dgm:pt>
    <dgm:pt modelId="{60E2A748-D947-428C-B0A3-B4E7A6FD0DF1}" type="parTrans" cxnId="{D81E1272-D735-4E10-A628-8CACFF4F3A2B}">
      <dgm:prSet/>
      <dgm:spPr/>
      <dgm:t>
        <a:bodyPr/>
        <a:lstStyle/>
        <a:p>
          <a:endParaRPr lang="ru-RU"/>
        </a:p>
      </dgm:t>
    </dgm:pt>
    <dgm:pt modelId="{7BADB0BF-F2D7-4BD7-BC4B-61BFFA8BF590}" type="sibTrans" cxnId="{D81E1272-D735-4E10-A628-8CACFF4F3A2B}">
      <dgm:prSet/>
      <dgm:spPr/>
      <dgm:t>
        <a:bodyPr/>
        <a:lstStyle/>
        <a:p>
          <a:endParaRPr lang="ru-RU"/>
        </a:p>
      </dgm:t>
    </dgm:pt>
    <dgm:pt modelId="{131542BF-2B77-45D0-AD4E-C91539CAAC47}">
      <dgm:prSet custT="1"/>
      <dgm:spPr/>
      <dgm:t>
        <a:bodyPr/>
        <a:lstStyle/>
        <a:p>
          <a:pPr algn="l"/>
          <a:r>
            <a:rPr lang="ru-RU" sz="1200" b="1" dirty="0" smtClean="0"/>
            <a:t> Ознакомление  с  окружающим социальным миром, расширение кругозора детей, формирование целостной картины мира</a:t>
          </a:r>
          <a:endParaRPr lang="ru-RU" sz="1200" b="1" dirty="0"/>
        </a:p>
      </dgm:t>
    </dgm:pt>
    <dgm:pt modelId="{DD95E5E9-75A6-4EE6-8F26-224B9B0D02A7}" type="parTrans" cxnId="{06ED4636-CF34-4424-B563-7C6B492B9124}">
      <dgm:prSet/>
      <dgm:spPr/>
      <dgm:t>
        <a:bodyPr/>
        <a:lstStyle/>
        <a:p>
          <a:endParaRPr lang="ru-RU"/>
        </a:p>
      </dgm:t>
    </dgm:pt>
    <dgm:pt modelId="{EE36BD0D-F0E1-4B6B-B711-52837427531C}" type="sibTrans" cxnId="{06ED4636-CF34-4424-B563-7C6B492B9124}">
      <dgm:prSet/>
      <dgm:spPr/>
      <dgm:t>
        <a:bodyPr/>
        <a:lstStyle/>
        <a:p>
          <a:endParaRPr lang="ru-RU"/>
        </a:p>
      </dgm:t>
    </dgm:pt>
    <dgm:pt modelId="{2F981B26-EC5A-4799-908D-9F1288972916}">
      <dgm:prSet custT="1"/>
      <dgm:spPr/>
      <dgm:t>
        <a:bodyPr/>
        <a:lstStyle/>
        <a:p>
          <a:pPr algn="l"/>
          <a:r>
            <a:rPr lang="ru-RU" sz="1200" b="1" dirty="0" smtClean="0"/>
            <a:t>Формирование первичных представлений о малой родине и Отечестве, представлений о социокультурных ценностях нашего народа, об отечественных традициях и праздниках</a:t>
          </a:r>
          <a:endParaRPr lang="ru-RU" sz="1200" b="1" dirty="0"/>
        </a:p>
      </dgm:t>
    </dgm:pt>
    <dgm:pt modelId="{91116D58-69C5-47D2-9540-C5F7B57A2574}" type="parTrans" cxnId="{B21E3280-CCF7-4312-898E-E1D71865124C}">
      <dgm:prSet/>
      <dgm:spPr/>
      <dgm:t>
        <a:bodyPr/>
        <a:lstStyle/>
        <a:p>
          <a:endParaRPr lang="ru-RU"/>
        </a:p>
      </dgm:t>
    </dgm:pt>
    <dgm:pt modelId="{CC8D5937-E311-4858-87A3-846605649374}" type="sibTrans" cxnId="{B21E3280-CCF7-4312-898E-E1D71865124C}">
      <dgm:prSet/>
      <dgm:spPr/>
      <dgm:t>
        <a:bodyPr/>
        <a:lstStyle/>
        <a:p>
          <a:endParaRPr lang="ru-RU"/>
        </a:p>
      </dgm:t>
    </dgm:pt>
    <dgm:pt modelId="{6C3ABB66-9BF0-4CEA-B3A9-420250EBE322}">
      <dgm:prSet custT="1"/>
      <dgm:spPr/>
      <dgm:t>
        <a:bodyPr/>
        <a:lstStyle/>
        <a:p>
          <a:pPr algn="l"/>
          <a:r>
            <a:rPr lang="ru-RU" sz="1200" b="1" dirty="0" smtClean="0"/>
            <a:t>Формирование гражданской принадлежности; воспитание любви к Родине, гордости за ее достижения, патриотических  чувств</a:t>
          </a:r>
          <a:endParaRPr lang="ru-RU" sz="1200" b="1" dirty="0"/>
        </a:p>
      </dgm:t>
    </dgm:pt>
    <dgm:pt modelId="{E777B611-6307-49AB-931D-2D030951A636}" type="parTrans" cxnId="{7C7CCB88-2938-458B-9F3F-581725F8CFFF}">
      <dgm:prSet/>
      <dgm:spPr/>
      <dgm:t>
        <a:bodyPr/>
        <a:lstStyle/>
        <a:p>
          <a:endParaRPr lang="ru-RU"/>
        </a:p>
      </dgm:t>
    </dgm:pt>
    <dgm:pt modelId="{B17F892D-521C-4CCE-B8AD-62E5759ADE04}" type="sibTrans" cxnId="{7C7CCB88-2938-458B-9F3F-581725F8CFFF}">
      <dgm:prSet/>
      <dgm:spPr/>
      <dgm:t>
        <a:bodyPr/>
        <a:lstStyle/>
        <a:p>
          <a:endParaRPr lang="ru-RU"/>
        </a:p>
      </dgm:t>
    </dgm:pt>
    <dgm:pt modelId="{14412DC0-F4E7-4EE7-917A-AFC3410EA371}">
      <dgm:prSet custT="1"/>
      <dgm:spPr/>
      <dgm:t>
        <a:bodyPr/>
        <a:lstStyle/>
        <a:p>
          <a:pPr algn="l"/>
          <a:r>
            <a:rPr lang="ru-RU" sz="1200" b="1" dirty="0" smtClean="0"/>
            <a:t>Формирование  элементарных  представлений о планете Земля как общем доме людей</a:t>
          </a:r>
          <a:endParaRPr lang="ru-RU" sz="1200" b="1" dirty="0"/>
        </a:p>
      </dgm:t>
    </dgm:pt>
    <dgm:pt modelId="{329786B6-8AB6-4F0B-B9DD-E80810A69B60}" type="parTrans" cxnId="{683B5797-E74E-4E04-A66A-50F8F9F068C4}">
      <dgm:prSet/>
      <dgm:spPr/>
      <dgm:t>
        <a:bodyPr/>
        <a:lstStyle/>
        <a:p>
          <a:endParaRPr lang="ru-RU"/>
        </a:p>
      </dgm:t>
    </dgm:pt>
    <dgm:pt modelId="{879E3E76-4B9E-4AF2-B79B-FEED41CE9909}" type="sibTrans" cxnId="{683B5797-E74E-4E04-A66A-50F8F9F068C4}">
      <dgm:prSet/>
      <dgm:spPr/>
      <dgm:t>
        <a:bodyPr/>
        <a:lstStyle/>
        <a:p>
          <a:endParaRPr lang="ru-RU"/>
        </a:p>
      </dgm:t>
    </dgm:pt>
    <dgm:pt modelId="{2B93BB2E-3A7E-42DB-B208-DA8F08244883}">
      <dgm:prSet custT="1"/>
      <dgm:spPr/>
      <dgm:t>
        <a:bodyPr/>
        <a:lstStyle/>
        <a:p>
          <a:pPr algn="l"/>
          <a:r>
            <a:rPr lang="ru-RU" sz="1200" b="1" dirty="0" smtClean="0"/>
            <a:t> Формирование  элементарных  представлений о планете Земля как общем доме людей, о многообразии стран и народов мира.</a:t>
          </a:r>
          <a:endParaRPr lang="ru-RU" sz="1200" b="1" dirty="0"/>
        </a:p>
      </dgm:t>
    </dgm:pt>
    <dgm:pt modelId="{308046E3-E3CD-4016-84B0-FD9E605EE285}" type="parTrans" cxnId="{331EAD2A-5A8D-40B3-A613-B67E9ECC5D5F}">
      <dgm:prSet/>
      <dgm:spPr/>
      <dgm:t>
        <a:bodyPr/>
        <a:lstStyle/>
        <a:p>
          <a:endParaRPr lang="ru-RU"/>
        </a:p>
      </dgm:t>
    </dgm:pt>
    <dgm:pt modelId="{738485F2-E0D7-40E9-9B32-EEDDF962BD69}" type="sibTrans" cxnId="{331EAD2A-5A8D-40B3-A613-B67E9ECC5D5F}">
      <dgm:prSet/>
      <dgm:spPr/>
      <dgm:t>
        <a:bodyPr/>
        <a:lstStyle/>
        <a:p>
          <a:endParaRPr lang="ru-RU"/>
        </a:p>
      </dgm:t>
    </dgm:pt>
    <dgm:pt modelId="{D281C3BE-E77D-4C28-8FC0-02301F9181C3}" type="pres">
      <dgm:prSet presAssocID="{2A6F6E6B-DAD3-49F3-AC14-37CC5A1CCD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F611B9-8096-4945-BF4B-C6AEA81CD6A1}" type="pres">
      <dgm:prSet presAssocID="{C1D26866-43D2-47C9-A7B3-11FAC8EFCA53}" presName="hierRoot1" presStyleCnt="0"/>
      <dgm:spPr/>
    </dgm:pt>
    <dgm:pt modelId="{E596762B-6557-409B-B3F8-E2FDBA8F106C}" type="pres">
      <dgm:prSet presAssocID="{C1D26866-43D2-47C9-A7B3-11FAC8EFCA53}" presName="composite" presStyleCnt="0"/>
      <dgm:spPr/>
    </dgm:pt>
    <dgm:pt modelId="{D33DA1FF-A3B7-47EC-A94D-DA524181BE00}" type="pres">
      <dgm:prSet presAssocID="{C1D26866-43D2-47C9-A7B3-11FAC8EFCA53}" presName="background" presStyleLbl="node0" presStyleIdx="0" presStyleCnt="1"/>
      <dgm:spPr/>
    </dgm:pt>
    <dgm:pt modelId="{5C20B73A-2356-4C4F-99D4-2A581994B9A3}" type="pres">
      <dgm:prSet presAssocID="{C1D26866-43D2-47C9-A7B3-11FAC8EFCA53}" presName="text" presStyleLbl="fgAcc0" presStyleIdx="0" presStyleCnt="1" custScaleX="2008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3BC88-CDF8-48EF-A6D8-D338A058C1FA}" type="pres">
      <dgm:prSet presAssocID="{C1D26866-43D2-47C9-A7B3-11FAC8EFCA53}" presName="hierChild2" presStyleCnt="0"/>
      <dgm:spPr/>
    </dgm:pt>
    <dgm:pt modelId="{DBFAC581-F3AC-4574-9E2C-65EF84083154}" type="pres">
      <dgm:prSet presAssocID="{DD95E5E9-75A6-4EE6-8F26-224B9B0D02A7}" presName="Name10" presStyleLbl="parChTrans1D2" presStyleIdx="0" presStyleCnt="5"/>
      <dgm:spPr/>
      <dgm:t>
        <a:bodyPr/>
        <a:lstStyle/>
        <a:p>
          <a:endParaRPr lang="ru-RU"/>
        </a:p>
      </dgm:t>
    </dgm:pt>
    <dgm:pt modelId="{44F76280-9A08-434A-BEB9-4E8913A340F8}" type="pres">
      <dgm:prSet presAssocID="{131542BF-2B77-45D0-AD4E-C91539CAAC47}" presName="hierRoot2" presStyleCnt="0"/>
      <dgm:spPr/>
    </dgm:pt>
    <dgm:pt modelId="{80F61B23-456A-4D9E-920E-E180C9672719}" type="pres">
      <dgm:prSet presAssocID="{131542BF-2B77-45D0-AD4E-C91539CAAC47}" presName="composite2" presStyleCnt="0"/>
      <dgm:spPr/>
    </dgm:pt>
    <dgm:pt modelId="{AE6F5499-8C6D-4A70-8BE4-6E3B803DC678}" type="pres">
      <dgm:prSet presAssocID="{131542BF-2B77-45D0-AD4E-C91539CAAC47}" presName="background2" presStyleLbl="node2" presStyleIdx="0" presStyleCnt="5"/>
      <dgm:spPr/>
    </dgm:pt>
    <dgm:pt modelId="{5A500236-8547-4068-81AA-B4AA5E02535C}" type="pres">
      <dgm:prSet presAssocID="{131542BF-2B77-45D0-AD4E-C91539CAAC47}" presName="text2" presStyleLbl="fgAcc2" presStyleIdx="0" presStyleCnt="5" custScaleY="419335" custLinFactNeighborX="-140" custLinFactNeighborY="-9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9DB10E-D029-4E96-AA08-6238AC04E6AF}" type="pres">
      <dgm:prSet presAssocID="{131542BF-2B77-45D0-AD4E-C91539CAAC47}" presName="hierChild3" presStyleCnt="0"/>
      <dgm:spPr/>
    </dgm:pt>
    <dgm:pt modelId="{E9C2FDC5-716F-4F5B-AD6C-F3D4130F178F}" type="pres">
      <dgm:prSet presAssocID="{91116D58-69C5-47D2-9540-C5F7B57A2574}" presName="Name10" presStyleLbl="parChTrans1D2" presStyleIdx="1" presStyleCnt="5"/>
      <dgm:spPr/>
      <dgm:t>
        <a:bodyPr/>
        <a:lstStyle/>
        <a:p>
          <a:endParaRPr lang="ru-RU"/>
        </a:p>
      </dgm:t>
    </dgm:pt>
    <dgm:pt modelId="{C3560D7D-A7A2-463E-8CB6-6B61D355792A}" type="pres">
      <dgm:prSet presAssocID="{2F981B26-EC5A-4799-908D-9F1288972916}" presName="hierRoot2" presStyleCnt="0"/>
      <dgm:spPr/>
    </dgm:pt>
    <dgm:pt modelId="{50BCAEDD-65B4-4510-B8B2-72ADBB2B5E30}" type="pres">
      <dgm:prSet presAssocID="{2F981B26-EC5A-4799-908D-9F1288972916}" presName="composite2" presStyleCnt="0"/>
      <dgm:spPr/>
    </dgm:pt>
    <dgm:pt modelId="{264EC2B6-897F-4A93-A73A-BC115E843124}" type="pres">
      <dgm:prSet presAssocID="{2F981B26-EC5A-4799-908D-9F1288972916}" presName="background2" presStyleLbl="node2" presStyleIdx="1" presStyleCnt="5"/>
      <dgm:spPr/>
    </dgm:pt>
    <dgm:pt modelId="{931FC676-2EA7-472B-8D6D-1B9D58CEB692}" type="pres">
      <dgm:prSet presAssocID="{2F981B26-EC5A-4799-908D-9F1288972916}" presName="text2" presStyleLbl="fgAcc2" presStyleIdx="1" presStyleCnt="5" custScaleY="4250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E95687-ADC3-45F4-8995-987D83165087}" type="pres">
      <dgm:prSet presAssocID="{2F981B26-EC5A-4799-908D-9F1288972916}" presName="hierChild3" presStyleCnt="0"/>
      <dgm:spPr/>
    </dgm:pt>
    <dgm:pt modelId="{D6122230-89DD-4778-976B-35496B70C5E5}" type="pres">
      <dgm:prSet presAssocID="{E777B611-6307-49AB-931D-2D030951A636}" presName="Name10" presStyleLbl="parChTrans1D2" presStyleIdx="2" presStyleCnt="5"/>
      <dgm:spPr/>
      <dgm:t>
        <a:bodyPr/>
        <a:lstStyle/>
        <a:p>
          <a:endParaRPr lang="ru-RU"/>
        </a:p>
      </dgm:t>
    </dgm:pt>
    <dgm:pt modelId="{EBD3A551-C609-4126-A212-F89BF2A10882}" type="pres">
      <dgm:prSet presAssocID="{6C3ABB66-9BF0-4CEA-B3A9-420250EBE322}" presName="hierRoot2" presStyleCnt="0"/>
      <dgm:spPr/>
    </dgm:pt>
    <dgm:pt modelId="{71A296EB-522E-4C65-BFBC-282732F3BE0A}" type="pres">
      <dgm:prSet presAssocID="{6C3ABB66-9BF0-4CEA-B3A9-420250EBE322}" presName="composite2" presStyleCnt="0"/>
      <dgm:spPr/>
    </dgm:pt>
    <dgm:pt modelId="{0B6A21EB-1C2D-4648-B251-544F516C2340}" type="pres">
      <dgm:prSet presAssocID="{6C3ABB66-9BF0-4CEA-B3A9-420250EBE322}" presName="background2" presStyleLbl="node2" presStyleIdx="2" presStyleCnt="5"/>
      <dgm:spPr/>
    </dgm:pt>
    <dgm:pt modelId="{9AC5B4F1-CBFC-4CE5-99DA-827F51766343}" type="pres">
      <dgm:prSet presAssocID="{6C3ABB66-9BF0-4CEA-B3A9-420250EBE322}" presName="text2" presStyleLbl="fgAcc2" presStyleIdx="2" presStyleCnt="5" custScaleY="4266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ED682C-C024-4F5F-85AB-B23D77802E75}" type="pres">
      <dgm:prSet presAssocID="{6C3ABB66-9BF0-4CEA-B3A9-420250EBE322}" presName="hierChild3" presStyleCnt="0"/>
      <dgm:spPr/>
    </dgm:pt>
    <dgm:pt modelId="{B231ED36-A32D-4195-BEF6-2747EA51918D}" type="pres">
      <dgm:prSet presAssocID="{329786B6-8AB6-4F0B-B9DD-E80810A69B60}" presName="Name10" presStyleLbl="parChTrans1D2" presStyleIdx="3" presStyleCnt="5"/>
      <dgm:spPr/>
      <dgm:t>
        <a:bodyPr/>
        <a:lstStyle/>
        <a:p>
          <a:endParaRPr lang="ru-RU"/>
        </a:p>
      </dgm:t>
    </dgm:pt>
    <dgm:pt modelId="{1187D3BC-B575-4596-A914-31B3AE9A66BC}" type="pres">
      <dgm:prSet presAssocID="{14412DC0-F4E7-4EE7-917A-AFC3410EA371}" presName="hierRoot2" presStyleCnt="0"/>
      <dgm:spPr/>
    </dgm:pt>
    <dgm:pt modelId="{3CD5A0A6-A93D-4BEF-B13D-38A6BC395E50}" type="pres">
      <dgm:prSet presAssocID="{14412DC0-F4E7-4EE7-917A-AFC3410EA371}" presName="composite2" presStyleCnt="0"/>
      <dgm:spPr/>
    </dgm:pt>
    <dgm:pt modelId="{8AA8D20E-4F8E-4294-ADB7-45E597BD72D2}" type="pres">
      <dgm:prSet presAssocID="{14412DC0-F4E7-4EE7-917A-AFC3410EA371}" presName="background2" presStyleLbl="node2" presStyleIdx="3" presStyleCnt="5"/>
      <dgm:spPr/>
    </dgm:pt>
    <dgm:pt modelId="{A2D38193-8017-4D82-9116-45DC9AC5C6E9}" type="pres">
      <dgm:prSet presAssocID="{14412DC0-F4E7-4EE7-917A-AFC3410EA371}" presName="text2" presStyleLbl="fgAcc2" presStyleIdx="3" presStyleCnt="5" custScaleY="4220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1DA606-1C5B-460F-BE05-8D5CFD4165EB}" type="pres">
      <dgm:prSet presAssocID="{14412DC0-F4E7-4EE7-917A-AFC3410EA371}" presName="hierChild3" presStyleCnt="0"/>
      <dgm:spPr/>
    </dgm:pt>
    <dgm:pt modelId="{6BBAEE21-A35E-4E7F-8291-BCCA8543723E}" type="pres">
      <dgm:prSet presAssocID="{308046E3-E3CD-4016-84B0-FD9E605EE285}" presName="Name10" presStyleLbl="parChTrans1D2" presStyleIdx="4" presStyleCnt="5"/>
      <dgm:spPr/>
      <dgm:t>
        <a:bodyPr/>
        <a:lstStyle/>
        <a:p>
          <a:endParaRPr lang="ru-RU"/>
        </a:p>
      </dgm:t>
    </dgm:pt>
    <dgm:pt modelId="{D51F636E-77EE-4B9F-9796-254476999867}" type="pres">
      <dgm:prSet presAssocID="{2B93BB2E-3A7E-42DB-B208-DA8F08244883}" presName="hierRoot2" presStyleCnt="0"/>
      <dgm:spPr/>
    </dgm:pt>
    <dgm:pt modelId="{782658C1-15F0-435C-996A-1C414E2E10C5}" type="pres">
      <dgm:prSet presAssocID="{2B93BB2E-3A7E-42DB-B208-DA8F08244883}" presName="composite2" presStyleCnt="0"/>
      <dgm:spPr/>
    </dgm:pt>
    <dgm:pt modelId="{F84E396D-B32C-4822-B512-6A198783267A}" type="pres">
      <dgm:prSet presAssocID="{2B93BB2E-3A7E-42DB-B208-DA8F08244883}" presName="background2" presStyleLbl="node2" presStyleIdx="4" presStyleCnt="5"/>
      <dgm:spPr/>
    </dgm:pt>
    <dgm:pt modelId="{9E494382-46E0-45BF-8FA6-AC66423AC681}" type="pres">
      <dgm:prSet presAssocID="{2B93BB2E-3A7E-42DB-B208-DA8F08244883}" presName="text2" presStyleLbl="fgAcc2" presStyleIdx="4" presStyleCnt="5" custScaleY="4220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8816ED-5F5F-48C1-9EE8-63CC63EEB98B}" type="pres">
      <dgm:prSet presAssocID="{2B93BB2E-3A7E-42DB-B208-DA8F08244883}" presName="hierChild3" presStyleCnt="0"/>
      <dgm:spPr/>
    </dgm:pt>
  </dgm:ptLst>
  <dgm:cxnLst>
    <dgm:cxn modelId="{331EAD2A-5A8D-40B3-A613-B67E9ECC5D5F}" srcId="{C1D26866-43D2-47C9-A7B3-11FAC8EFCA53}" destId="{2B93BB2E-3A7E-42DB-B208-DA8F08244883}" srcOrd="4" destOrd="0" parTransId="{308046E3-E3CD-4016-84B0-FD9E605EE285}" sibTransId="{738485F2-E0D7-40E9-9B32-EEDDF962BD69}"/>
    <dgm:cxn modelId="{246EB649-0E83-44C8-BEB7-625B79D7939E}" type="presOf" srcId="{91116D58-69C5-47D2-9540-C5F7B57A2574}" destId="{E9C2FDC5-716F-4F5B-AD6C-F3D4130F178F}" srcOrd="0" destOrd="0" presId="urn:microsoft.com/office/officeart/2005/8/layout/hierarchy1"/>
    <dgm:cxn modelId="{B21E3280-CCF7-4312-898E-E1D71865124C}" srcId="{C1D26866-43D2-47C9-A7B3-11FAC8EFCA53}" destId="{2F981B26-EC5A-4799-908D-9F1288972916}" srcOrd="1" destOrd="0" parTransId="{91116D58-69C5-47D2-9540-C5F7B57A2574}" sibTransId="{CC8D5937-E311-4858-87A3-846605649374}"/>
    <dgm:cxn modelId="{65A214FB-99D1-4E4E-8952-A1B3A730943B}" type="presOf" srcId="{6C3ABB66-9BF0-4CEA-B3A9-420250EBE322}" destId="{9AC5B4F1-CBFC-4CE5-99DA-827F51766343}" srcOrd="0" destOrd="0" presId="urn:microsoft.com/office/officeart/2005/8/layout/hierarchy1"/>
    <dgm:cxn modelId="{E9052DAB-57C9-47BB-9616-21804A535271}" type="presOf" srcId="{308046E3-E3CD-4016-84B0-FD9E605EE285}" destId="{6BBAEE21-A35E-4E7F-8291-BCCA8543723E}" srcOrd="0" destOrd="0" presId="urn:microsoft.com/office/officeart/2005/8/layout/hierarchy1"/>
    <dgm:cxn modelId="{7C7CCB88-2938-458B-9F3F-581725F8CFFF}" srcId="{C1D26866-43D2-47C9-A7B3-11FAC8EFCA53}" destId="{6C3ABB66-9BF0-4CEA-B3A9-420250EBE322}" srcOrd="2" destOrd="0" parTransId="{E777B611-6307-49AB-931D-2D030951A636}" sibTransId="{B17F892D-521C-4CCE-B8AD-62E5759ADE04}"/>
    <dgm:cxn modelId="{2A7E669E-2CBD-4407-A16C-9CABD2F2D7C2}" type="presOf" srcId="{2A6F6E6B-DAD3-49F3-AC14-37CC5A1CCDDE}" destId="{D281C3BE-E77D-4C28-8FC0-02301F9181C3}" srcOrd="0" destOrd="0" presId="urn:microsoft.com/office/officeart/2005/8/layout/hierarchy1"/>
    <dgm:cxn modelId="{BC98448B-BE07-44C6-BBF3-5C14651A09F8}" type="presOf" srcId="{2B93BB2E-3A7E-42DB-B208-DA8F08244883}" destId="{9E494382-46E0-45BF-8FA6-AC66423AC681}" srcOrd="0" destOrd="0" presId="urn:microsoft.com/office/officeart/2005/8/layout/hierarchy1"/>
    <dgm:cxn modelId="{EC19CD21-A8AB-4937-B404-5D745DD6A51E}" type="presOf" srcId="{329786B6-8AB6-4F0B-B9DD-E80810A69B60}" destId="{B231ED36-A32D-4195-BEF6-2747EA51918D}" srcOrd="0" destOrd="0" presId="urn:microsoft.com/office/officeart/2005/8/layout/hierarchy1"/>
    <dgm:cxn modelId="{D81E1272-D735-4E10-A628-8CACFF4F3A2B}" srcId="{2A6F6E6B-DAD3-49F3-AC14-37CC5A1CCDDE}" destId="{C1D26866-43D2-47C9-A7B3-11FAC8EFCA53}" srcOrd="0" destOrd="0" parTransId="{60E2A748-D947-428C-B0A3-B4E7A6FD0DF1}" sibTransId="{7BADB0BF-F2D7-4BD7-BC4B-61BFFA8BF590}"/>
    <dgm:cxn modelId="{17B47238-1F72-4F47-BB7B-0D73093A25BC}" type="presOf" srcId="{C1D26866-43D2-47C9-A7B3-11FAC8EFCA53}" destId="{5C20B73A-2356-4C4F-99D4-2A581994B9A3}" srcOrd="0" destOrd="0" presId="urn:microsoft.com/office/officeart/2005/8/layout/hierarchy1"/>
    <dgm:cxn modelId="{683B5797-E74E-4E04-A66A-50F8F9F068C4}" srcId="{C1D26866-43D2-47C9-A7B3-11FAC8EFCA53}" destId="{14412DC0-F4E7-4EE7-917A-AFC3410EA371}" srcOrd="3" destOrd="0" parTransId="{329786B6-8AB6-4F0B-B9DD-E80810A69B60}" sibTransId="{879E3E76-4B9E-4AF2-B79B-FEED41CE9909}"/>
    <dgm:cxn modelId="{50201FE8-93FF-427C-8946-D1C7728A74E3}" type="presOf" srcId="{131542BF-2B77-45D0-AD4E-C91539CAAC47}" destId="{5A500236-8547-4068-81AA-B4AA5E02535C}" srcOrd="0" destOrd="0" presId="urn:microsoft.com/office/officeart/2005/8/layout/hierarchy1"/>
    <dgm:cxn modelId="{D961F21C-2BDE-4FAE-BF94-5757A1F317B2}" type="presOf" srcId="{2F981B26-EC5A-4799-908D-9F1288972916}" destId="{931FC676-2EA7-472B-8D6D-1B9D58CEB692}" srcOrd="0" destOrd="0" presId="urn:microsoft.com/office/officeart/2005/8/layout/hierarchy1"/>
    <dgm:cxn modelId="{02841A74-08D5-4228-9AEF-E94F38A408B7}" type="presOf" srcId="{14412DC0-F4E7-4EE7-917A-AFC3410EA371}" destId="{A2D38193-8017-4D82-9116-45DC9AC5C6E9}" srcOrd="0" destOrd="0" presId="urn:microsoft.com/office/officeart/2005/8/layout/hierarchy1"/>
    <dgm:cxn modelId="{64968AE4-5CB4-491E-80AE-18FFEBC6D73D}" type="presOf" srcId="{DD95E5E9-75A6-4EE6-8F26-224B9B0D02A7}" destId="{DBFAC581-F3AC-4574-9E2C-65EF84083154}" srcOrd="0" destOrd="0" presId="urn:microsoft.com/office/officeart/2005/8/layout/hierarchy1"/>
    <dgm:cxn modelId="{DE833A54-DBBE-4635-99A2-1ABF01E8A7B1}" type="presOf" srcId="{E777B611-6307-49AB-931D-2D030951A636}" destId="{D6122230-89DD-4778-976B-35496B70C5E5}" srcOrd="0" destOrd="0" presId="urn:microsoft.com/office/officeart/2005/8/layout/hierarchy1"/>
    <dgm:cxn modelId="{06ED4636-CF34-4424-B563-7C6B492B9124}" srcId="{C1D26866-43D2-47C9-A7B3-11FAC8EFCA53}" destId="{131542BF-2B77-45D0-AD4E-C91539CAAC47}" srcOrd="0" destOrd="0" parTransId="{DD95E5E9-75A6-4EE6-8F26-224B9B0D02A7}" sibTransId="{EE36BD0D-F0E1-4B6B-B711-52837427531C}"/>
    <dgm:cxn modelId="{967443D7-F5E1-4FCD-B27D-F4E504CF6723}" type="presParOf" srcId="{D281C3BE-E77D-4C28-8FC0-02301F9181C3}" destId="{99F611B9-8096-4945-BF4B-C6AEA81CD6A1}" srcOrd="0" destOrd="0" presId="urn:microsoft.com/office/officeart/2005/8/layout/hierarchy1"/>
    <dgm:cxn modelId="{DBD011AF-3164-4D68-8928-64E80D13D194}" type="presParOf" srcId="{99F611B9-8096-4945-BF4B-C6AEA81CD6A1}" destId="{E596762B-6557-409B-B3F8-E2FDBA8F106C}" srcOrd="0" destOrd="0" presId="urn:microsoft.com/office/officeart/2005/8/layout/hierarchy1"/>
    <dgm:cxn modelId="{2AE2008A-E823-460E-A881-49292D4278C5}" type="presParOf" srcId="{E596762B-6557-409B-B3F8-E2FDBA8F106C}" destId="{D33DA1FF-A3B7-47EC-A94D-DA524181BE00}" srcOrd="0" destOrd="0" presId="urn:microsoft.com/office/officeart/2005/8/layout/hierarchy1"/>
    <dgm:cxn modelId="{8F89443B-68B2-46BA-87EC-3E444F1CEB5A}" type="presParOf" srcId="{E596762B-6557-409B-B3F8-E2FDBA8F106C}" destId="{5C20B73A-2356-4C4F-99D4-2A581994B9A3}" srcOrd="1" destOrd="0" presId="urn:microsoft.com/office/officeart/2005/8/layout/hierarchy1"/>
    <dgm:cxn modelId="{E6B17E3A-ACFD-4F4E-B90B-7DABCC0601E9}" type="presParOf" srcId="{99F611B9-8096-4945-BF4B-C6AEA81CD6A1}" destId="{7503BC88-CDF8-48EF-A6D8-D338A058C1FA}" srcOrd="1" destOrd="0" presId="urn:microsoft.com/office/officeart/2005/8/layout/hierarchy1"/>
    <dgm:cxn modelId="{07F4EA4D-D478-4F86-98B5-F1CAC6633970}" type="presParOf" srcId="{7503BC88-CDF8-48EF-A6D8-D338A058C1FA}" destId="{DBFAC581-F3AC-4574-9E2C-65EF84083154}" srcOrd="0" destOrd="0" presId="urn:microsoft.com/office/officeart/2005/8/layout/hierarchy1"/>
    <dgm:cxn modelId="{15761DA6-F3F6-4D70-9093-B290E5E7E0D8}" type="presParOf" srcId="{7503BC88-CDF8-48EF-A6D8-D338A058C1FA}" destId="{44F76280-9A08-434A-BEB9-4E8913A340F8}" srcOrd="1" destOrd="0" presId="urn:microsoft.com/office/officeart/2005/8/layout/hierarchy1"/>
    <dgm:cxn modelId="{8B0746CD-960E-435C-B106-4C5CCC2465BB}" type="presParOf" srcId="{44F76280-9A08-434A-BEB9-4E8913A340F8}" destId="{80F61B23-456A-4D9E-920E-E180C9672719}" srcOrd="0" destOrd="0" presId="urn:microsoft.com/office/officeart/2005/8/layout/hierarchy1"/>
    <dgm:cxn modelId="{62E361FE-916D-4D8A-A760-2D2F109DC930}" type="presParOf" srcId="{80F61B23-456A-4D9E-920E-E180C9672719}" destId="{AE6F5499-8C6D-4A70-8BE4-6E3B803DC678}" srcOrd="0" destOrd="0" presId="urn:microsoft.com/office/officeart/2005/8/layout/hierarchy1"/>
    <dgm:cxn modelId="{68112023-2247-4785-9F1F-E44C1FB4EDC2}" type="presParOf" srcId="{80F61B23-456A-4D9E-920E-E180C9672719}" destId="{5A500236-8547-4068-81AA-B4AA5E02535C}" srcOrd="1" destOrd="0" presId="urn:microsoft.com/office/officeart/2005/8/layout/hierarchy1"/>
    <dgm:cxn modelId="{03ADB63D-59AE-40D7-BBAD-80143D2D37E4}" type="presParOf" srcId="{44F76280-9A08-434A-BEB9-4E8913A340F8}" destId="{D39DB10E-D029-4E96-AA08-6238AC04E6AF}" srcOrd="1" destOrd="0" presId="urn:microsoft.com/office/officeart/2005/8/layout/hierarchy1"/>
    <dgm:cxn modelId="{5D93A2F4-C222-4401-9C6B-AC1D7BCDA0F8}" type="presParOf" srcId="{7503BC88-CDF8-48EF-A6D8-D338A058C1FA}" destId="{E9C2FDC5-716F-4F5B-AD6C-F3D4130F178F}" srcOrd="2" destOrd="0" presId="urn:microsoft.com/office/officeart/2005/8/layout/hierarchy1"/>
    <dgm:cxn modelId="{DA77ECB1-F6CC-4A1A-A4FB-5AFE7AAE1EB9}" type="presParOf" srcId="{7503BC88-CDF8-48EF-A6D8-D338A058C1FA}" destId="{C3560D7D-A7A2-463E-8CB6-6B61D355792A}" srcOrd="3" destOrd="0" presId="urn:microsoft.com/office/officeart/2005/8/layout/hierarchy1"/>
    <dgm:cxn modelId="{F2E38B33-D234-4304-A817-CCCFE0BEF8C2}" type="presParOf" srcId="{C3560D7D-A7A2-463E-8CB6-6B61D355792A}" destId="{50BCAEDD-65B4-4510-B8B2-72ADBB2B5E30}" srcOrd="0" destOrd="0" presId="urn:microsoft.com/office/officeart/2005/8/layout/hierarchy1"/>
    <dgm:cxn modelId="{E1E58A1E-C31C-4704-9CCB-82B3346E4515}" type="presParOf" srcId="{50BCAEDD-65B4-4510-B8B2-72ADBB2B5E30}" destId="{264EC2B6-897F-4A93-A73A-BC115E843124}" srcOrd="0" destOrd="0" presId="urn:microsoft.com/office/officeart/2005/8/layout/hierarchy1"/>
    <dgm:cxn modelId="{DAFB56F9-ACE4-43C8-9CC1-2303E2C52B80}" type="presParOf" srcId="{50BCAEDD-65B4-4510-B8B2-72ADBB2B5E30}" destId="{931FC676-2EA7-472B-8D6D-1B9D58CEB692}" srcOrd="1" destOrd="0" presId="urn:microsoft.com/office/officeart/2005/8/layout/hierarchy1"/>
    <dgm:cxn modelId="{6C78CCA9-8FBB-4408-BF46-9824C6AEE48D}" type="presParOf" srcId="{C3560D7D-A7A2-463E-8CB6-6B61D355792A}" destId="{79E95687-ADC3-45F4-8995-987D83165087}" srcOrd="1" destOrd="0" presId="urn:microsoft.com/office/officeart/2005/8/layout/hierarchy1"/>
    <dgm:cxn modelId="{7679D2DC-B684-4721-A02D-56A2ADA9181B}" type="presParOf" srcId="{7503BC88-CDF8-48EF-A6D8-D338A058C1FA}" destId="{D6122230-89DD-4778-976B-35496B70C5E5}" srcOrd="4" destOrd="0" presId="urn:microsoft.com/office/officeart/2005/8/layout/hierarchy1"/>
    <dgm:cxn modelId="{F3F729EC-BBEA-49EC-9956-C7F3B0069A90}" type="presParOf" srcId="{7503BC88-CDF8-48EF-A6D8-D338A058C1FA}" destId="{EBD3A551-C609-4126-A212-F89BF2A10882}" srcOrd="5" destOrd="0" presId="urn:microsoft.com/office/officeart/2005/8/layout/hierarchy1"/>
    <dgm:cxn modelId="{F562FE6D-2D16-4DA5-A4D4-6CB43056BA5F}" type="presParOf" srcId="{EBD3A551-C609-4126-A212-F89BF2A10882}" destId="{71A296EB-522E-4C65-BFBC-282732F3BE0A}" srcOrd="0" destOrd="0" presId="urn:microsoft.com/office/officeart/2005/8/layout/hierarchy1"/>
    <dgm:cxn modelId="{5EBF380A-C968-4588-A936-76CBFB796C07}" type="presParOf" srcId="{71A296EB-522E-4C65-BFBC-282732F3BE0A}" destId="{0B6A21EB-1C2D-4648-B251-544F516C2340}" srcOrd="0" destOrd="0" presId="urn:microsoft.com/office/officeart/2005/8/layout/hierarchy1"/>
    <dgm:cxn modelId="{5E59D378-2F78-443F-B026-BF30757C8294}" type="presParOf" srcId="{71A296EB-522E-4C65-BFBC-282732F3BE0A}" destId="{9AC5B4F1-CBFC-4CE5-99DA-827F51766343}" srcOrd="1" destOrd="0" presId="urn:microsoft.com/office/officeart/2005/8/layout/hierarchy1"/>
    <dgm:cxn modelId="{F4354577-1E2C-4B38-B32C-35F342F6F175}" type="presParOf" srcId="{EBD3A551-C609-4126-A212-F89BF2A10882}" destId="{66ED682C-C024-4F5F-85AB-B23D77802E75}" srcOrd="1" destOrd="0" presId="urn:microsoft.com/office/officeart/2005/8/layout/hierarchy1"/>
    <dgm:cxn modelId="{97964217-A07E-4176-AF6B-1D6B6B8EFC5C}" type="presParOf" srcId="{7503BC88-CDF8-48EF-A6D8-D338A058C1FA}" destId="{B231ED36-A32D-4195-BEF6-2747EA51918D}" srcOrd="6" destOrd="0" presId="urn:microsoft.com/office/officeart/2005/8/layout/hierarchy1"/>
    <dgm:cxn modelId="{D606550D-B7BC-4763-B0FA-6E5869434D81}" type="presParOf" srcId="{7503BC88-CDF8-48EF-A6D8-D338A058C1FA}" destId="{1187D3BC-B575-4596-A914-31B3AE9A66BC}" srcOrd="7" destOrd="0" presId="urn:microsoft.com/office/officeart/2005/8/layout/hierarchy1"/>
    <dgm:cxn modelId="{74C5882C-459F-4BBB-B913-5CAC4DDC3140}" type="presParOf" srcId="{1187D3BC-B575-4596-A914-31B3AE9A66BC}" destId="{3CD5A0A6-A93D-4BEF-B13D-38A6BC395E50}" srcOrd="0" destOrd="0" presId="urn:microsoft.com/office/officeart/2005/8/layout/hierarchy1"/>
    <dgm:cxn modelId="{48403441-0482-42E5-9472-56E84B6024C5}" type="presParOf" srcId="{3CD5A0A6-A93D-4BEF-B13D-38A6BC395E50}" destId="{8AA8D20E-4F8E-4294-ADB7-45E597BD72D2}" srcOrd="0" destOrd="0" presId="urn:microsoft.com/office/officeart/2005/8/layout/hierarchy1"/>
    <dgm:cxn modelId="{A587CD6B-F1AF-4D72-85DC-0CCC26CF58BB}" type="presParOf" srcId="{3CD5A0A6-A93D-4BEF-B13D-38A6BC395E50}" destId="{A2D38193-8017-4D82-9116-45DC9AC5C6E9}" srcOrd="1" destOrd="0" presId="urn:microsoft.com/office/officeart/2005/8/layout/hierarchy1"/>
    <dgm:cxn modelId="{D1168F85-EA0A-40DD-82EF-4F26A88D4FE0}" type="presParOf" srcId="{1187D3BC-B575-4596-A914-31B3AE9A66BC}" destId="{4D1DA606-1C5B-460F-BE05-8D5CFD4165EB}" srcOrd="1" destOrd="0" presId="urn:microsoft.com/office/officeart/2005/8/layout/hierarchy1"/>
    <dgm:cxn modelId="{7E6D1FF1-6AA2-492D-9094-684A1CFDC357}" type="presParOf" srcId="{7503BC88-CDF8-48EF-A6D8-D338A058C1FA}" destId="{6BBAEE21-A35E-4E7F-8291-BCCA8543723E}" srcOrd="8" destOrd="0" presId="urn:microsoft.com/office/officeart/2005/8/layout/hierarchy1"/>
    <dgm:cxn modelId="{50F3F328-FDE5-424C-8948-4C039A785497}" type="presParOf" srcId="{7503BC88-CDF8-48EF-A6D8-D338A058C1FA}" destId="{D51F636E-77EE-4B9F-9796-254476999867}" srcOrd="9" destOrd="0" presId="urn:microsoft.com/office/officeart/2005/8/layout/hierarchy1"/>
    <dgm:cxn modelId="{6B53916E-81C9-4D5D-814C-CD89B2AF461B}" type="presParOf" srcId="{D51F636E-77EE-4B9F-9796-254476999867}" destId="{782658C1-15F0-435C-996A-1C414E2E10C5}" srcOrd="0" destOrd="0" presId="urn:microsoft.com/office/officeart/2005/8/layout/hierarchy1"/>
    <dgm:cxn modelId="{06838AD3-8171-4DAC-A19E-0A27C1B10FB4}" type="presParOf" srcId="{782658C1-15F0-435C-996A-1C414E2E10C5}" destId="{F84E396D-B32C-4822-B512-6A198783267A}" srcOrd="0" destOrd="0" presId="urn:microsoft.com/office/officeart/2005/8/layout/hierarchy1"/>
    <dgm:cxn modelId="{CE4C5014-9416-4C6C-9488-5E86A39AC3DA}" type="presParOf" srcId="{782658C1-15F0-435C-996A-1C414E2E10C5}" destId="{9E494382-46E0-45BF-8FA6-AC66423AC681}" srcOrd="1" destOrd="0" presId="urn:microsoft.com/office/officeart/2005/8/layout/hierarchy1"/>
    <dgm:cxn modelId="{FB4E6B44-BFB7-48A2-A893-08F3E132F830}" type="presParOf" srcId="{D51F636E-77EE-4B9F-9796-254476999867}" destId="{198816ED-5F5F-48C1-9EE8-63CC63EEB98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A6F6E6B-DAD3-49F3-AC14-37CC5A1CCDDE}" type="doc">
      <dgm:prSet loTypeId="urn:microsoft.com/office/officeart/2005/8/layout/hierarchy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1D26866-43D2-47C9-A7B3-11FAC8EFCA5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Ознакомление с миром природы</a:t>
          </a:r>
        </a:p>
      </dgm:t>
    </dgm:pt>
    <dgm:pt modelId="{60E2A748-D947-428C-B0A3-B4E7A6FD0DF1}" type="parTrans" cxnId="{D81E1272-D735-4E10-A628-8CACFF4F3A2B}">
      <dgm:prSet/>
      <dgm:spPr/>
      <dgm:t>
        <a:bodyPr/>
        <a:lstStyle/>
        <a:p>
          <a:endParaRPr lang="ru-RU"/>
        </a:p>
      </dgm:t>
    </dgm:pt>
    <dgm:pt modelId="{7BADB0BF-F2D7-4BD7-BC4B-61BFFA8BF590}" type="sibTrans" cxnId="{D81E1272-D735-4E10-A628-8CACFF4F3A2B}">
      <dgm:prSet/>
      <dgm:spPr/>
      <dgm:t>
        <a:bodyPr/>
        <a:lstStyle/>
        <a:p>
          <a:endParaRPr lang="ru-RU"/>
        </a:p>
      </dgm:t>
    </dgm:pt>
    <dgm:pt modelId="{131542BF-2B77-45D0-AD4E-C91539CAAC47}">
      <dgm:prSet custT="1"/>
      <dgm:spPr/>
      <dgm:t>
        <a:bodyPr/>
        <a:lstStyle/>
        <a:p>
          <a:pPr algn="l"/>
          <a:r>
            <a:rPr lang="ru-RU" sz="1200" b="1" dirty="0" smtClean="0"/>
            <a:t> Ознакомление с природой и природными явлениями.  Формирование первичных представлений о природном многообразии нашей планеты.</a:t>
          </a:r>
          <a:endParaRPr lang="ru-RU" sz="1200" b="1" dirty="0"/>
        </a:p>
      </dgm:t>
    </dgm:pt>
    <dgm:pt modelId="{DD95E5E9-75A6-4EE6-8F26-224B9B0D02A7}" type="parTrans" cxnId="{06ED4636-CF34-4424-B563-7C6B492B9124}">
      <dgm:prSet/>
      <dgm:spPr/>
      <dgm:t>
        <a:bodyPr/>
        <a:lstStyle/>
        <a:p>
          <a:endParaRPr lang="ru-RU"/>
        </a:p>
      </dgm:t>
    </dgm:pt>
    <dgm:pt modelId="{EE36BD0D-F0E1-4B6B-B711-52837427531C}" type="sibTrans" cxnId="{06ED4636-CF34-4424-B563-7C6B492B9124}">
      <dgm:prSet/>
      <dgm:spPr/>
      <dgm:t>
        <a:bodyPr/>
        <a:lstStyle/>
        <a:p>
          <a:endParaRPr lang="ru-RU"/>
        </a:p>
      </dgm:t>
    </dgm:pt>
    <dgm:pt modelId="{23C332E5-C6DE-40A4-919E-EC084EBE526A}">
      <dgm:prSet custT="1"/>
      <dgm:spPr/>
      <dgm:t>
        <a:bodyPr/>
        <a:lstStyle/>
        <a:p>
          <a:pPr algn="l"/>
          <a:r>
            <a:rPr lang="ru-RU" sz="1200" b="1" dirty="0" smtClean="0"/>
            <a:t>Развитие умения устанавливать причинно-следственные связи между природными явлениями</a:t>
          </a:r>
          <a:endParaRPr lang="ru-RU" sz="1200" b="1" dirty="0"/>
        </a:p>
      </dgm:t>
    </dgm:pt>
    <dgm:pt modelId="{D86E550E-08B6-4C1F-A835-3D3064CD5354}" type="parTrans" cxnId="{1161CCF7-CFC1-4429-BDED-D5FAA3421D0A}">
      <dgm:prSet/>
      <dgm:spPr/>
      <dgm:t>
        <a:bodyPr/>
        <a:lstStyle/>
        <a:p>
          <a:endParaRPr lang="ru-RU"/>
        </a:p>
      </dgm:t>
    </dgm:pt>
    <dgm:pt modelId="{D0D238B1-368A-4512-84D4-147C2B1EB39E}" type="sibTrans" cxnId="{1161CCF7-CFC1-4429-BDED-D5FAA3421D0A}">
      <dgm:prSet/>
      <dgm:spPr/>
      <dgm:t>
        <a:bodyPr/>
        <a:lstStyle/>
        <a:p>
          <a:endParaRPr lang="ru-RU"/>
        </a:p>
      </dgm:t>
    </dgm:pt>
    <dgm:pt modelId="{DCB72F5C-E9B9-408C-8F75-B90D6A63D2C8}">
      <dgm:prSet custT="1"/>
      <dgm:spPr/>
      <dgm:t>
        <a:bodyPr/>
        <a:lstStyle/>
        <a:p>
          <a:pPr algn="l"/>
          <a:r>
            <a:rPr lang="ru-RU" sz="1200" b="1" dirty="0" smtClean="0"/>
            <a:t>Формирование элементарных экологических представлений. Формирование понимания об охране, сохранении, приумножении и защиты  природы человеком. </a:t>
          </a:r>
          <a:endParaRPr lang="ru-RU" sz="1200" b="1" dirty="0"/>
        </a:p>
      </dgm:t>
    </dgm:pt>
    <dgm:pt modelId="{6C300772-2248-4E66-8225-9EC79611F50F}" type="parTrans" cxnId="{D7623E0C-5906-4D00-9059-C258963CB9FB}">
      <dgm:prSet/>
      <dgm:spPr/>
      <dgm:t>
        <a:bodyPr/>
        <a:lstStyle/>
        <a:p>
          <a:endParaRPr lang="ru-RU"/>
        </a:p>
      </dgm:t>
    </dgm:pt>
    <dgm:pt modelId="{E8420C8A-5693-41BB-96A1-5EFC9C2E3009}" type="sibTrans" cxnId="{D7623E0C-5906-4D00-9059-C258963CB9FB}">
      <dgm:prSet/>
      <dgm:spPr/>
      <dgm:t>
        <a:bodyPr/>
        <a:lstStyle/>
        <a:p>
          <a:endParaRPr lang="ru-RU"/>
        </a:p>
      </dgm:t>
    </dgm:pt>
    <dgm:pt modelId="{60023D7F-A226-463C-A108-C9418157D2A3}">
      <dgm:prSet custT="1"/>
      <dgm:spPr/>
      <dgm:t>
        <a:bodyPr/>
        <a:lstStyle/>
        <a:p>
          <a:pPr algn="l"/>
          <a:r>
            <a:rPr lang="ru-RU" sz="1200" b="1" dirty="0" smtClean="0"/>
            <a:t>Воспитание любви, интереса и умения правильно вести себя в природе. </a:t>
          </a:r>
          <a:endParaRPr lang="ru-RU" sz="1200" b="1" dirty="0"/>
        </a:p>
      </dgm:t>
    </dgm:pt>
    <dgm:pt modelId="{E68A9A56-4802-4711-B234-C5E4078CE826}" type="parTrans" cxnId="{8AB1FC16-7368-479A-A5B4-B5C21EEAD390}">
      <dgm:prSet/>
      <dgm:spPr/>
      <dgm:t>
        <a:bodyPr/>
        <a:lstStyle/>
        <a:p>
          <a:endParaRPr lang="ru-RU"/>
        </a:p>
      </dgm:t>
    </dgm:pt>
    <dgm:pt modelId="{E95B6DF0-BAF4-43ED-B98D-9D62F0827039}" type="sibTrans" cxnId="{8AB1FC16-7368-479A-A5B4-B5C21EEAD390}">
      <dgm:prSet/>
      <dgm:spPr/>
      <dgm:t>
        <a:bodyPr/>
        <a:lstStyle/>
        <a:p>
          <a:endParaRPr lang="ru-RU"/>
        </a:p>
      </dgm:t>
    </dgm:pt>
    <dgm:pt modelId="{D281C3BE-E77D-4C28-8FC0-02301F9181C3}" type="pres">
      <dgm:prSet presAssocID="{2A6F6E6B-DAD3-49F3-AC14-37CC5A1CCD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F611B9-8096-4945-BF4B-C6AEA81CD6A1}" type="pres">
      <dgm:prSet presAssocID="{C1D26866-43D2-47C9-A7B3-11FAC8EFCA53}" presName="hierRoot1" presStyleCnt="0"/>
      <dgm:spPr/>
    </dgm:pt>
    <dgm:pt modelId="{E596762B-6557-409B-B3F8-E2FDBA8F106C}" type="pres">
      <dgm:prSet presAssocID="{C1D26866-43D2-47C9-A7B3-11FAC8EFCA53}" presName="composite" presStyleCnt="0"/>
      <dgm:spPr/>
    </dgm:pt>
    <dgm:pt modelId="{D33DA1FF-A3B7-47EC-A94D-DA524181BE00}" type="pres">
      <dgm:prSet presAssocID="{C1D26866-43D2-47C9-A7B3-11FAC8EFCA53}" presName="background" presStyleLbl="node0" presStyleIdx="0" presStyleCnt="1"/>
      <dgm:spPr/>
    </dgm:pt>
    <dgm:pt modelId="{5C20B73A-2356-4C4F-99D4-2A581994B9A3}" type="pres">
      <dgm:prSet presAssocID="{C1D26866-43D2-47C9-A7B3-11FAC8EFCA53}" presName="text" presStyleLbl="fgAcc0" presStyleIdx="0" presStyleCnt="1" custScaleX="2008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3BC88-CDF8-48EF-A6D8-D338A058C1FA}" type="pres">
      <dgm:prSet presAssocID="{C1D26866-43D2-47C9-A7B3-11FAC8EFCA53}" presName="hierChild2" presStyleCnt="0"/>
      <dgm:spPr/>
    </dgm:pt>
    <dgm:pt modelId="{DBFAC581-F3AC-4574-9E2C-65EF84083154}" type="pres">
      <dgm:prSet presAssocID="{DD95E5E9-75A6-4EE6-8F26-224B9B0D02A7}" presName="Name10" presStyleLbl="parChTrans1D2" presStyleIdx="0" presStyleCnt="4"/>
      <dgm:spPr/>
      <dgm:t>
        <a:bodyPr/>
        <a:lstStyle/>
        <a:p>
          <a:endParaRPr lang="ru-RU"/>
        </a:p>
      </dgm:t>
    </dgm:pt>
    <dgm:pt modelId="{44F76280-9A08-434A-BEB9-4E8913A340F8}" type="pres">
      <dgm:prSet presAssocID="{131542BF-2B77-45D0-AD4E-C91539CAAC47}" presName="hierRoot2" presStyleCnt="0"/>
      <dgm:spPr/>
    </dgm:pt>
    <dgm:pt modelId="{80F61B23-456A-4D9E-920E-E180C9672719}" type="pres">
      <dgm:prSet presAssocID="{131542BF-2B77-45D0-AD4E-C91539CAAC47}" presName="composite2" presStyleCnt="0"/>
      <dgm:spPr/>
    </dgm:pt>
    <dgm:pt modelId="{AE6F5499-8C6D-4A70-8BE4-6E3B803DC678}" type="pres">
      <dgm:prSet presAssocID="{131542BF-2B77-45D0-AD4E-C91539CAAC47}" presName="background2" presStyleLbl="node2" presStyleIdx="0" presStyleCnt="4"/>
      <dgm:spPr/>
    </dgm:pt>
    <dgm:pt modelId="{5A500236-8547-4068-81AA-B4AA5E02535C}" type="pres">
      <dgm:prSet presAssocID="{131542BF-2B77-45D0-AD4E-C91539CAAC47}" presName="text2" presStyleLbl="fgAcc2" presStyleIdx="0" presStyleCnt="4" custScaleY="3511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9DB10E-D029-4E96-AA08-6238AC04E6AF}" type="pres">
      <dgm:prSet presAssocID="{131542BF-2B77-45D0-AD4E-C91539CAAC47}" presName="hierChild3" presStyleCnt="0"/>
      <dgm:spPr/>
    </dgm:pt>
    <dgm:pt modelId="{BB79B8A4-3EC5-4E16-8D9E-EB8CF2E187BB}" type="pres">
      <dgm:prSet presAssocID="{D86E550E-08B6-4C1F-A835-3D3064CD5354}" presName="Name10" presStyleLbl="parChTrans1D2" presStyleIdx="1" presStyleCnt="4"/>
      <dgm:spPr/>
      <dgm:t>
        <a:bodyPr/>
        <a:lstStyle/>
        <a:p>
          <a:endParaRPr lang="ru-RU"/>
        </a:p>
      </dgm:t>
    </dgm:pt>
    <dgm:pt modelId="{899BDF35-DA73-4E98-941D-F01B0A86D002}" type="pres">
      <dgm:prSet presAssocID="{23C332E5-C6DE-40A4-919E-EC084EBE526A}" presName="hierRoot2" presStyleCnt="0"/>
      <dgm:spPr/>
    </dgm:pt>
    <dgm:pt modelId="{A23F6E4A-B700-4F1F-B57F-19DB04594EB4}" type="pres">
      <dgm:prSet presAssocID="{23C332E5-C6DE-40A4-919E-EC084EBE526A}" presName="composite2" presStyleCnt="0"/>
      <dgm:spPr/>
    </dgm:pt>
    <dgm:pt modelId="{9D4C1EEA-1058-4940-9501-6B4E6DA1B981}" type="pres">
      <dgm:prSet presAssocID="{23C332E5-C6DE-40A4-919E-EC084EBE526A}" presName="background2" presStyleLbl="node2" presStyleIdx="1" presStyleCnt="4"/>
      <dgm:spPr/>
    </dgm:pt>
    <dgm:pt modelId="{8D0CA120-F2F4-411D-A6C3-CD2EE7FCAB78}" type="pres">
      <dgm:prSet presAssocID="{23C332E5-C6DE-40A4-919E-EC084EBE526A}" presName="text2" presStyleLbl="fgAcc2" presStyleIdx="1" presStyleCnt="4" custScaleY="3524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2BEBC1-4499-48D5-9273-E2FC53FD3709}" type="pres">
      <dgm:prSet presAssocID="{23C332E5-C6DE-40A4-919E-EC084EBE526A}" presName="hierChild3" presStyleCnt="0"/>
      <dgm:spPr/>
    </dgm:pt>
    <dgm:pt modelId="{66CBE451-818A-49C3-98FB-F6EAAB0297C3}" type="pres">
      <dgm:prSet presAssocID="{6C300772-2248-4E66-8225-9EC79611F50F}" presName="Name10" presStyleLbl="parChTrans1D2" presStyleIdx="2" presStyleCnt="4"/>
      <dgm:spPr/>
      <dgm:t>
        <a:bodyPr/>
        <a:lstStyle/>
        <a:p>
          <a:endParaRPr lang="ru-RU"/>
        </a:p>
      </dgm:t>
    </dgm:pt>
    <dgm:pt modelId="{EEA4AAE5-C3B7-4390-912A-7401BBC2F525}" type="pres">
      <dgm:prSet presAssocID="{DCB72F5C-E9B9-408C-8F75-B90D6A63D2C8}" presName="hierRoot2" presStyleCnt="0"/>
      <dgm:spPr/>
    </dgm:pt>
    <dgm:pt modelId="{64A8EA7B-E2A8-4ED2-B9D4-D65D563F3C30}" type="pres">
      <dgm:prSet presAssocID="{DCB72F5C-E9B9-408C-8F75-B90D6A63D2C8}" presName="composite2" presStyleCnt="0"/>
      <dgm:spPr/>
    </dgm:pt>
    <dgm:pt modelId="{25D156F5-74C7-4720-BC45-7EF49D9440B3}" type="pres">
      <dgm:prSet presAssocID="{DCB72F5C-E9B9-408C-8F75-B90D6A63D2C8}" presName="background2" presStyleLbl="node2" presStyleIdx="2" presStyleCnt="4"/>
      <dgm:spPr/>
    </dgm:pt>
    <dgm:pt modelId="{8FD54A44-459B-421E-A517-47817F784E0D}" type="pres">
      <dgm:prSet presAssocID="{DCB72F5C-E9B9-408C-8F75-B90D6A63D2C8}" presName="text2" presStyleLbl="fgAcc2" presStyleIdx="2" presStyleCnt="4" custScaleY="3538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09751B-86CD-4B3A-ADD0-FF608117FC94}" type="pres">
      <dgm:prSet presAssocID="{DCB72F5C-E9B9-408C-8F75-B90D6A63D2C8}" presName="hierChild3" presStyleCnt="0"/>
      <dgm:spPr/>
    </dgm:pt>
    <dgm:pt modelId="{34547965-0E16-4AFA-B4DB-E8330B0DE3D3}" type="pres">
      <dgm:prSet presAssocID="{E68A9A56-4802-4711-B234-C5E4078CE826}" presName="Name10" presStyleLbl="parChTrans1D2" presStyleIdx="3" presStyleCnt="4"/>
      <dgm:spPr/>
      <dgm:t>
        <a:bodyPr/>
        <a:lstStyle/>
        <a:p>
          <a:endParaRPr lang="ru-RU"/>
        </a:p>
      </dgm:t>
    </dgm:pt>
    <dgm:pt modelId="{997C5B9D-4E5E-4D12-BBE7-41F4D8E9A70E}" type="pres">
      <dgm:prSet presAssocID="{60023D7F-A226-463C-A108-C9418157D2A3}" presName="hierRoot2" presStyleCnt="0"/>
      <dgm:spPr/>
    </dgm:pt>
    <dgm:pt modelId="{83E2DEC0-FDA9-4E40-877A-227466457BD8}" type="pres">
      <dgm:prSet presAssocID="{60023D7F-A226-463C-A108-C9418157D2A3}" presName="composite2" presStyleCnt="0"/>
      <dgm:spPr/>
    </dgm:pt>
    <dgm:pt modelId="{DEDBD9F4-29D9-4B7A-A0DF-DDFBE327F698}" type="pres">
      <dgm:prSet presAssocID="{60023D7F-A226-463C-A108-C9418157D2A3}" presName="background2" presStyleLbl="node2" presStyleIdx="3" presStyleCnt="4"/>
      <dgm:spPr/>
    </dgm:pt>
    <dgm:pt modelId="{64211C7B-B67D-4A5C-B1F4-3743609D223C}" type="pres">
      <dgm:prSet presAssocID="{60023D7F-A226-463C-A108-C9418157D2A3}" presName="text2" presStyleLbl="fgAcc2" presStyleIdx="3" presStyleCnt="4" custScaleY="3577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C24287-5D9A-4AAB-97C1-BA132752F745}" type="pres">
      <dgm:prSet presAssocID="{60023D7F-A226-463C-A108-C9418157D2A3}" presName="hierChild3" presStyleCnt="0"/>
      <dgm:spPr/>
    </dgm:pt>
  </dgm:ptLst>
  <dgm:cxnLst>
    <dgm:cxn modelId="{1161CCF7-CFC1-4429-BDED-D5FAA3421D0A}" srcId="{C1D26866-43D2-47C9-A7B3-11FAC8EFCA53}" destId="{23C332E5-C6DE-40A4-919E-EC084EBE526A}" srcOrd="1" destOrd="0" parTransId="{D86E550E-08B6-4C1F-A835-3D3064CD5354}" sibTransId="{D0D238B1-368A-4512-84D4-147C2B1EB39E}"/>
    <dgm:cxn modelId="{72961941-AEC3-479B-8DFE-9E75278040F5}" type="presOf" srcId="{DCB72F5C-E9B9-408C-8F75-B90D6A63D2C8}" destId="{8FD54A44-459B-421E-A517-47817F784E0D}" srcOrd="0" destOrd="0" presId="urn:microsoft.com/office/officeart/2005/8/layout/hierarchy1"/>
    <dgm:cxn modelId="{8DFD4798-E87D-48ED-9139-221205033139}" type="presOf" srcId="{DD95E5E9-75A6-4EE6-8F26-224B9B0D02A7}" destId="{DBFAC581-F3AC-4574-9E2C-65EF84083154}" srcOrd="0" destOrd="0" presId="urn:microsoft.com/office/officeart/2005/8/layout/hierarchy1"/>
    <dgm:cxn modelId="{D8391788-98AC-43BF-897B-C26501C106D1}" type="presOf" srcId="{E68A9A56-4802-4711-B234-C5E4078CE826}" destId="{34547965-0E16-4AFA-B4DB-E8330B0DE3D3}" srcOrd="0" destOrd="0" presId="urn:microsoft.com/office/officeart/2005/8/layout/hierarchy1"/>
    <dgm:cxn modelId="{D7623E0C-5906-4D00-9059-C258963CB9FB}" srcId="{C1D26866-43D2-47C9-A7B3-11FAC8EFCA53}" destId="{DCB72F5C-E9B9-408C-8F75-B90D6A63D2C8}" srcOrd="2" destOrd="0" parTransId="{6C300772-2248-4E66-8225-9EC79611F50F}" sibTransId="{E8420C8A-5693-41BB-96A1-5EFC9C2E3009}"/>
    <dgm:cxn modelId="{3FF8E88B-F087-4B71-A308-453664B1E2A0}" type="presOf" srcId="{23C332E5-C6DE-40A4-919E-EC084EBE526A}" destId="{8D0CA120-F2F4-411D-A6C3-CD2EE7FCAB78}" srcOrd="0" destOrd="0" presId="urn:microsoft.com/office/officeart/2005/8/layout/hierarchy1"/>
    <dgm:cxn modelId="{51C63409-1257-4703-8C8D-8A18826D141C}" type="presOf" srcId="{2A6F6E6B-DAD3-49F3-AC14-37CC5A1CCDDE}" destId="{D281C3BE-E77D-4C28-8FC0-02301F9181C3}" srcOrd="0" destOrd="0" presId="urn:microsoft.com/office/officeart/2005/8/layout/hierarchy1"/>
    <dgm:cxn modelId="{A34980E6-7A7D-4051-A8F4-557C088B1B28}" type="presOf" srcId="{C1D26866-43D2-47C9-A7B3-11FAC8EFCA53}" destId="{5C20B73A-2356-4C4F-99D4-2A581994B9A3}" srcOrd="0" destOrd="0" presId="urn:microsoft.com/office/officeart/2005/8/layout/hierarchy1"/>
    <dgm:cxn modelId="{8AB1FC16-7368-479A-A5B4-B5C21EEAD390}" srcId="{C1D26866-43D2-47C9-A7B3-11FAC8EFCA53}" destId="{60023D7F-A226-463C-A108-C9418157D2A3}" srcOrd="3" destOrd="0" parTransId="{E68A9A56-4802-4711-B234-C5E4078CE826}" sibTransId="{E95B6DF0-BAF4-43ED-B98D-9D62F0827039}"/>
    <dgm:cxn modelId="{4BEF3729-1A03-4CA0-9561-CD9FBA41F6AF}" type="presOf" srcId="{D86E550E-08B6-4C1F-A835-3D3064CD5354}" destId="{BB79B8A4-3EC5-4E16-8D9E-EB8CF2E187BB}" srcOrd="0" destOrd="0" presId="urn:microsoft.com/office/officeart/2005/8/layout/hierarchy1"/>
    <dgm:cxn modelId="{D81E1272-D735-4E10-A628-8CACFF4F3A2B}" srcId="{2A6F6E6B-DAD3-49F3-AC14-37CC5A1CCDDE}" destId="{C1D26866-43D2-47C9-A7B3-11FAC8EFCA53}" srcOrd="0" destOrd="0" parTransId="{60E2A748-D947-428C-B0A3-B4E7A6FD0DF1}" sibTransId="{7BADB0BF-F2D7-4BD7-BC4B-61BFFA8BF590}"/>
    <dgm:cxn modelId="{7A0C6C8F-CE65-4E0B-BC77-63DA20F8B631}" type="presOf" srcId="{131542BF-2B77-45D0-AD4E-C91539CAAC47}" destId="{5A500236-8547-4068-81AA-B4AA5E02535C}" srcOrd="0" destOrd="0" presId="urn:microsoft.com/office/officeart/2005/8/layout/hierarchy1"/>
    <dgm:cxn modelId="{06ED4636-CF34-4424-B563-7C6B492B9124}" srcId="{C1D26866-43D2-47C9-A7B3-11FAC8EFCA53}" destId="{131542BF-2B77-45D0-AD4E-C91539CAAC47}" srcOrd="0" destOrd="0" parTransId="{DD95E5E9-75A6-4EE6-8F26-224B9B0D02A7}" sibTransId="{EE36BD0D-F0E1-4B6B-B711-52837427531C}"/>
    <dgm:cxn modelId="{DD99A03E-9E19-4429-AB39-76F57F101CC8}" type="presOf" srcId="{6C300772-2248-4E66-8225-9EC79611F50F}" destId="{66CBE451-818A-49C3-98FB-F6EAAB0297C3}" srcOrd="0" destOrd="0" presId="urn:microsoft.com/office/officeart/2005/8/layout/hierarchy1"/>
    <dgm:cxn modelId="{1B6E5E5B-0E8F-4E29-B24E-73A110EBDC57}" type="presOf" srcId="{60023D7F-A226-463C-A108-C9418157D2A3}" destId="{64211C7B-B67D-4A5C-B1F4-3743609D223C}" srcOrd="0" destOrd="0" presId="urn:microsoft.com/office/officeart/2005/8/layout/hierarchy1"/>
    <dgm:cxn modelId="{F1BAD889-94A3-4CB1-98D6-977B3A48D3E7}" type="presParOf" srcId="{D281C3BE-E77D-4C28-8FC0-02301F9181C3}" destId="{99F611B9-8096-4945-BF4B-C6AEA81CD6A1}" srcOrd="0" destOrd="0" presId="urn:microsoft.com/office/officeart/2005/8/layout/hierarchy1"/>
    <dgm:cxn modelId="{76DC1A86-915C-4FFD-A64C-E5EBCCF52FEE}" type="presParOf" srcId="{99F611B9-8096-4945-BF4B-C6AEA81CD6A1}" destId="{E596762B-6557-409B-B3F8-E2FDBA8F106C}" srcOrd="0" destOrd="0" presId="urn:microsoft.com/office/officeart/2005/8/layout/hierarchy1"/>
    <dgm:cxn modelId="{BC01D4D9-2C52-4B70-9522-CA11DB03CE36}" type="presParOf" srcId="{E596762B-6557-409B-B3F8-E2FDBA8F106C}" destId="{D33DA1FF-A3B7-47EC-A94D-DA524181BE00}" srcOrd="0" destOrd="0" presId="urn:microsoft.com/office/officeart/2005/8/layout/hierarchy1"/>
    <dgm:cxn modelId="{963E6130-EA2F-403E-AD87-B9FAE6F50398}" type="presParOf" srcId="{E596762B-6557-409B-B3F8-E2FDBA8F106C}" destId="{5C20B73A-2356-4C4F-99D4-2A581994B9A3}" srcOrd="1" destOrd="0" presId="urn:microsoft.com/office/officeart/2005/8/layout/hierarchy1"/>
    <dgm:cxn modelId="{7E731E7B-3817-4515-92D9-B87A383EBC62}" type="presParOf" srcId="{99F611B9-8096-4945-BF4B-C6AEA81CD6A1}" destId="{7503BC88-CDF8-48EF-A6D8-D338A058C1FA}" srcOrd="1" destOrd="0" presId="urn:microsoft.com/office/officeart/2005/8/layout/hierarchy1"/>
    <dgm:cxn modelId="{20BD817D-C0F6-4720-B078-174CC81B5D66}" type="presParOf" srcId="{7503BC88-CDF8-48EF-A6D8-D338A058C1FA}" destId="{DBFAC581-F3AC-4574-9E2C-65EF84083154}" srcOrd="0" destOrd="0" presId="urn:microsoft.com/office/officeart/2005/8/layout/hierarchy1"/>
    <dgm:cxn modelId="{16542334-93AA-49D8-81FF-4D5F9B01AA66}" type="presParOf" srcId="{7503BC88-CDF8-48EF-A6D8-D338A058C1FA}" destId="{44F76280-9A08-434A-BEB9-4E8913A340F8}" srcOrd="1" destOrd="0" presId="urn:microsoft.com/office/officeart/2005/8/layout/hierarchy1"/>
    <dgm:cxn modelId="{34B4207D-15B6-44C7-B90A-96C9EAB9D3A6}" type="presParOf" srcId="{44F76280-9A08-434A-BEB9-4E8913A340F8}" destId="{80F61B23-456A-4D9E-920E-E180C9672719}" srcOrd="0" destOrd="0" presId="urn:microsoft.com/office/officeart/2005/8/layout/hierarchy1"/>
    <dgm:cxn modelId="{441ED1E8-27E7-4D34-AC75-79709F6B1C6A}" type="presParOf" srcId="{80F61B23-456A-4D9E-920E-E180C9672719}" destId="{AE6F5499-8C6D-4A70-8BE4-6E3B803DC678}" srcOrd="0" destOrd="0" presId="urn:microsoft.com/office/officeart/2005/8/layout/hierarchy1"/>
    <dgm:cxn modelId="{FDE5E8B2-52D9-48D0-8FF9-6BE9C20AE44C}" type="presParOf" srcId="{80F61B23-456A-4D9E-920E-E180C9672719}" destId="{5A500236-8547-4068-81AA-B4AA5E02535C}" srcOrd="1" destOrd="0" presId="urn:microsoft.com/office/officeart/2005/8/layout/hierarchy1"/>
    <dgm:cxn modelId="{2B453A78-EF53-478A-A161-9E66EA9A944C}" type="presParOf" srcId="{44F76280-9A08-434A-BEB9-4E8913A340F8}" destId="{D39DB10E-D029-4E96-AA08-6238AC04E6AF}" srcOrd="1" destOrd="0" presId="urn:microsoft.com/office/officeart/2005/8/layout/hierarchy1"/>
    <dgm:cxn modelId="{C7650E18-3A9B-4D44-ADDC-4A9B778DE019}" type="presParOf" srcId="{7503BC88-CDF8-48EF-A6D8-D338A058C1FA}" destId="{BB79B8A4-3EC5-4E16-8D9E-EB8CF2E187BB}" srcOrd="2" destOrd="0" presId="urn:microsoft.com/office/officeart/2005/8/layout/hierarchy1"/>
    <dgm:cxn modelId="{7549B413-6576-497A-977C-52EBD91C4976}" type="presParOf" srcId="{7503BC88-CDF8-48EF-A6D8-D338A058C1FA}" destId="{899BDF35-DA73-4E98-941D-F01B0A86D002}" srcOrd="3" destOrd="0" presId="urn:microsoft.com/office/officeart/2005/8/layout/hierarchy1"/>
    <dgm:cxn modelId="{49E92F40-BAE5-42F7-8E52-01C6A9257A4E}" type="presParOf" srcId="{899BDF35-DA73-4E98-941D-F01B0A86D002}" destId="{A23F6E4A-B700-4F1F-B57F-19DB04594EB4}" srcOrd="0" destOrd="0" presId="urn:microsoft.com/office/officeart/2005/8/layout/hierarchy1"/>
    <dgm:cxn modelId="{031D25DF-4497-488D-B5A9-FF329313EC7A}" type="presParOf" srcId="{A23F6E4A-B700-4F1F-B57F-19DB04594EB4}" destId="{9D4C1EEA-1058-4940-9501-6B4E6DA1B981}" srcOrd="0" destOrd="0" presId="urn:microsoft.com/office/officeart/2005/8/layout/hierarchy1"/>
    <dgm:cxn modelId="{BF7D7C13-AA83-46DB-9D14-E2AAA139063D}" type="presParOf" srcId="{A23F6E4A-B700-4F1F-B57F-19DB04594EB4}" destId="{8D0CA120-F2F4-411D-A6C3-CD2EE7FCAB78}" srcOrd="1" destOrd="0" presId="urn:microsoft.com/office/officeart/2005/8/layout/hierarchy1"/>
    <dgm:cxn modelId="{9970E271-FBC2-45D6-9E87-4CF9E40C4B1F}" type="presParOf" srcId="{899BDF35-DA73-4E98-941D-F01B0A86D002}" destId="{372BEBC1-4499-48D5-9273-E2FC53FD3709}" srcOrd="1" destOrd="0" presId="urn:microsoft.com/office/officeart/2005/8/layout/hierarchy1"/>
    <dgm:cxn modelId="{AF4DE748-180D-45FE-A664-58ABBC231DD5}" type="presParOf" srcId="{7503BC88-CDF8-48EF-A6D8-D338A058C1FA}" destId="{66CBE451-818A-49C3-98FB-F6EAAB0297C3}" srcOrd="4" destOrd="0" presId="urn:microsoft.com/office/officeart/2005/8/layout/hierarchy1"/>
    <dgm:cxn modelId="{E2F6470A-44EE-4842-8563-A67C8B8359B4}" type="presParOf" srcId="{7503BC88-CDF8-48EF-A6D8-D338A058C1FA}" destId="{EEA4AAE5-C3B7-4390-912A-7401BBC2F525}" srcOrd="5" destOrd="0" presId="urn:microsoft.com/office/officeart/2005/8/layout/hierarchy1"/>
    <dgm:cxn modelId="{A3446A80-3E6E-4249-95A6-A8B51114EB1A}" type="presParOf" srcId="{EEA4AAE5-C3B7-4390-912A-7401BBC2F525}" destId="{64A8EA7B-E2A8-4ED2-B9D4-D65D563F3C30}" srcOrd="0" destOrd="0" presId="urn:microsoft.com/office/officeart/2005/8/layout/hierarchy1"/>
    <dgm:cxn modelId="{D48C3A43-8641-4FAA-8AAF-F97E7B6402F1}" type="presParOf" srcId="{64A8EA7B-E2A8-4ED2-B9D4-D65D563F3C30}" destId="{25D156F5-74C7-4720-BC45-7EF49D9440B3}" srcOrd="0" destOrd="0" presId="urn:microsoft.com/office/officeart/2005/8/layout/hierarchy1"/>
    <dgm:cxn modelId="{735B05DE-3FEC-4C9F-97A1-E2FA176EA349}" type="presParOf" srcId="{64A8EA7B-E2A8-4ED2-B9D4-D65D563F3C30}" destId="{8FD54A44-459B-421E-A517-47817F784E0D}" srcOrd="1" destOrd="0" presId="urn:microsoft.com/office/officeart/2005/8/layout/hierarchy1"/>
    <dgm:cxn modelId="{3C0DA872-91DF-4C04-A287-AC479AB2E380}" type="presParOf" srcId="{EEA4AAE5-C3B7-4390-912A-7401BBC2F525}" destId="{7B09751B-86CD-4B3A-ADD0-FF608117FC94}" srcOrd="1" destOrd="0" presId="urn:microsoft.com/office/officeart/2005/8/layout/hierarchy1"/>
    <dgm:cxn modelId="{EB44E509-A881-4E87-B059-A2B48E728E78}" type="presParOf" srcId="{7503BC88-CDF8-48EF-A6D8-D338A058C1FA}" destId="{34547965-0E16-4AFA-B4DB-E8330B0DE3D3}" srcOrd="6" destOrd="0" presId="urn:microsoft.com/office/officeart/2005/8/layout/hierarchy1"/>
    <dgm:cxn modelId="{36C90627-2270-4F51-B2C7-2CAA5FBEEBB4}" type="presParOf" srcId="{7503BC88-CDF8-48EF-A6D8-D338A058C1FA}" destId="{997C5B9D-4E5E-4D12-BBE7-41F4D8E9A70E}" srcOrd="7" destOrd="0" presId="urn:microsoft.com/office/officeart/2005/8/layout/hierarchy1"/>
    <dgm:cxn modelId="{61524EC4-3FBD-4E06-9A75-8B0FF220E5AD}" type="presParOf" srcId="{997C5B9D-4E5E-4D12-BBE7-41F4D8E9A70E}" destId="{83E2DEC0-FDA9-4E40-877A-227466457BD8}" srcOrd="0" destOrd="0" presId="urn:microsoft.com/office/officeart/2005/8/layout/hierarchy1"/>
    <dgm:cxn modelId="{2B7CB665-AEA0-4B76-9082-34C559600B98}" type="presParOf" srcId="{83E2DEC0-FDA9-4E40-877A-227466457BD8}" destId="{DEDBD9F4-29D9-4B7A-A0DF-DDFBE327F698}" srcOrd="0" destOrd="0" presId="urn:microsoft.com/office/officeart/2005/8/layout/hierarchy1"/>
    <dgm:cxn modelId="{AA8DBCDE-06C2-4256-9875-E1B8BF6B56CE}" type="presParOf" srcId="{83E2DEC0-FDA9-4E40-877A-227466457BD8}" destId="{64211C7B-B67D-4A5C-B1F4-3743609D223C}" srcOrd="1" destOrd="0" presId="urn:microsoft.com/office/officeart/2005/8/layout/hierarchy1"/>
    <dgm:cxn modelId="{F6F81B75-1FEB-4811-9506-BC86AACC0B3A}" type="presParOf" srcId="{997C5B9D-4E5E-4D12-BBE7-41F4D8E9A70E}" destId="{45C24287-5D9A-4AAB-97C1-BA132752F74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6E7F91C-5891-4906-9B82-6BCB3AAFA6C8}" type="doc">
      <dgm:prSet loTypeId="urn:microsoft.com/office/officeart/2005/8/layout/pyramid2" loCatId="list" qsTypeId="urn:microsoft.com/office/officeart/2005/8/quickstyle/3d7" qsCatId="3D" csTypeId="urn:microsoft.com/office/officeart/2005/8/colors/accent1_2" csCatId="accent1" phldr="1"/>
      <dgm:spPr/>
    </dgm:pt>
    <dgm:pt modelId="{B342C24E-26C3-4968-AE63-5A9BBAB13C1E}">
      <dgm:prSet phldrT="[Текст]"/>
      <dgm:spPr/>
      <dgm:t>
        <a:bodyPr/>
        <a:lstStyle/>
        <a:p>
          <a:r>
            <a:rPr lang="ru-RU" dirty="0" smtClean="0"/>
            <a:t>Развитие речи</a:t>
          </a:r>
          <a:endParaRPr lang="ru-RU" dirty="0"/>
        </a:p>
      </dgm:t>
    </dgm:pt>
    <dgm:pt modelId="{C0D3BBED-BB7E-49EA-AB67-27E7E27C9079}" type="parTrans" cxnId="{B130968E-D0B8-42D2-8DA4-C13A7C4FB78D}">
      <dgm:prSet/>
      <dgm:spPr/>
      <dgm:t>
        <a:bodyPr/>
        <a:lstStyle/>
        <a:p>
          <a:endParaRPr lang="ru-RU"/>
        </a:p>
      </dgm:t>
    </dgm:pt>
    <dgm:pt modelId="{E7870B3B-2BC5-4F96-9AA3-17516B520CB8}" type="sibTrans" cxnId="{B130968E-D0B8-42D2-8DA4-C13A7C4FB78D}">
      <dgm:prSet/>
      <dgm:spPr/>
      <dgm:t>
        <a:bodyPr/>
        <a:lstStyle/>
        <a:p>
          <a:endParaRPr lang="ru-RU"/>
        </a:p>
      </dgm:t>
    </dgm:pt>
    <dgm:pt modelId="{35341F65-D2E1-4F8E-BBA8-D58C136D1007}">
      <dgm:prSet phldrT="[Текст]"/>
      <dgm:spPr/>
      <dgm:t>
        <a:bodyPr/>
        <a:lstStyle/>
        <a:p>
          <a:r>
            <a:rPr lang="ru-RU" dirty="0" smtClean="0"/>
            <a:t>Художественная литература</a:t>
          </a:r>
          <a:endParaRPr lang="ru-RU" dirty="0"/>
        </a:p>
      </dgm:t>
    </dgm:pt>
    <dgm:pt modelId="{105894DB-DC0D-4D75-B1ED-AABB0BA2FAAC}" type="parTrans" cxnId="{A2E62800-FEB1-4D71-B882-B31662556B32}">
      <dgm:prSet/>
      <dgm:spPr/>
      <dgm:t>
        <a:bodyPr/>
        <a:lstStyle/>
        <a:p>
          <a:endParaRPr lang="ru-RU"/>
        </a:p>
      </dgm:t>
    </dgm:pt>
    <dgm:pt modelId="{DA167041-5585-407E-BA3C-E53E39536134}" type="sibTrans" cxnId="{A2E62800-FEB1-4D71-B882-B31662556B32}">
      <dgm:prSet/>
      <dgm:spPr/>
      <dgm:t>
        <a:bodyPr/>
        <a:lstStyle/>
        <a:p>
          <a:endParaRPr lang="ru-RU"/>
        </a:p>
      </dgm:t>
    </dgm:pt>
    <dgm:pt modelId="{ECB78AA4-F41E-42FF-BA2B-48E0129EBC9C}" type="pres">
      <dgm:prSet presAssocID="{56E7F91C-5891-4906-9B82-6BCB3AAFA6C8}" presName="compositeShape" presStyleCnt="0">
        <dgm:presLayoutVars>
          <dgm:dir/>
          <dgm:resizeHandles/>
        </dgm:presLayoutVars>
      </dgm:prSet>
      <dgm:spPr/>
    </dgm:pt>
    <dgm:pt modelId="{19337C7C-7898-40FA-8105-2FB15085E930}" type="pres">
      <dgm:prSet presAssocID="{56E7F91C-5891-4906-9B82-6BCB3AAFA6C8}" presName="pyramid" presStyleLbl="node1" presStyleIdx="0" presStyleCnt="1"/>
      <dgm:spPr/>
    </dgm:pt>
    <dgm:pt modelId="{EDCAB11A-6F9F-4406-9E4E-71707CABEA50}" type="pres">
      <dgm:prSet presAssocID="{56E7F91C-5891-4906-9B82-6BCB3AAFA6C8}" presName="theList" presStyleCnt="0"/>
      <dgm:spPr/>
    </dgm:pt>
    <dgm:pt modelId="{EC1C8B39-C864-4C8D-9BA4-993D702C07D9}" type="pres">
      <dgm:prSet presAssocID="{B342C24E-26C3-4968-AE63-5A9BBAB13C1E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70B48-C9BC-4574-9FA7-220227FBEC84}" type="pres">
      <dgm:prSet presAssocID="{B342C24E-26C3-4968-AE63-5A9BBAB13C1E}" presName="aSpace" presStyleCnt="0"/>
      <dgm:spPr/>
    </dgm:pt>
    <dgm:pt modelId="{3CA8D372-053B-4B71-B860-A28B8BE5DA98}" type="pres">
      <dgm:prSet presAssocID="{35341F65-D2E1-4F8E-BBA8-D58C136D1007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70C6C-84CD-45E9-831B-E95549B18433}" type="pres">
      <dgm:prSet presAssocID="{35341F65-D2E1-4F8E-BBA8-D58C136D1007}" presName="aSpace" presStyleCnt="0"/>
      <dgm:spPr/>
    </dgm:pt>
  </dgm:ptLst>
  <dgm:cxnLst>
    <dgm:cxn modelId="{B130968E-D0B8-42D2-8DA4-C13A7C4FB78D}" srcId="{56E7F91C-5891-4906-9B82-6BCB3AAFA6C8}" destId="{B342C24E-26C3-4968-AE63-5A9BBAB13C1E}" srcOrd="0" destOrd="0" parTransId="{C0D3BBED-BB7E-49EA-AB67-27E7E27C9079}" sibTransId="{E7870B3B-2BC5-4F96-9AA3-17516B520CB8}"/>
    <dgm:cxn modelId="{A2E62800-FEB1-4D71-B882-B31662556B32}" srcId="{56E7F91C-5891-4906-9B82-6BCB3AAFA6C8}" destId="{35341F65-D2E1-4F8E-BBA8-D58C136D1007}" srcOrd="1" destOrd="0" parTransId="{105894DB-DC0D-4D75-B1ED-AABB0BA2FAAC}" sibTransId="{DA167041-5585-407E-BA3C-E53E39536134}"/>
    <dgm:cxn modelId="{29E0F937-0A46-40AA-A3DC-4E24C70C7D7B}" type="presOf" srcId="{56E7F91C-5891-4906-9B82-6BCB3AAFA6C8}" destId="{ECB78AA4-F41E-42FF-BA2B-48E0129EBC9C}" srcOrd="0" destOrd="0" presId="urn:microsoft.com/office/officeart/2005/8/layout/pyramid2"/>
    <dgm:cxn modelId="{8F65022F-BD11-4DA3-AF61-D3D14CE7E842}" type="presOf" srcId="{35341F65-D2E1-4F8E-BBA8-D58C136D1007}" destId="{3CA8D372-053B-4B71-B860-A28B8BE5DA98}" srcOrd="0" destOrd="0" presId="urn:microsoft.com/office/officeart/2005/8/layout/pyramid2"/>
    <dgm:cxn modelId="{124C8ED8-1AA6-4E43-ABF9-CB8BEA14EDED}" type="presOf" srcId="{B342C24E-26C3-4968-AE63-5A9BBAB13C1E}" destId="{EC1C8B39-C864-4C8D-9BA4-993D702C07D9}" srcOrd="0" destOrd="0" presId="urn:microsoft.com/office/officeart/2005/8/layout/pyramid2"/>
    <dgm:cxn modelId="{1BC26A09-B382-4AEC-80F0-704B4B6F6DA5}" type="presParOf" srcId="{ECB78AA4-F41E-42FF-BA2B-48E0129EBC9C}" destId="{19337C7C-7898-40FA-8105-2FB15085E930}" srcOrd="0" destOrd="0" presId="urn:microsoft.com/office/officeart/2005/8/layout/pyramid2"/>
    <dgm:cxn modelId="{06A15F32-1C23-4AE7-98A1-989B011898CD}" type="presParOf" srcId="{ECB78AA4-F41E-42FF-BA2B-48E0129EBC9C}" destId="{EDCAB11A-6F9F-4406-9E4E-71707CABEA50}" srcOrd="1" destOrd="0" presId="urn:microsoft.com/office/officeart/2005/8/layout/pyramid2"/>
    <dgm:cxn modelId="{8B1CB74B-68D4-4D72-AD7A-426E79CE9F59}" type="presParOf" srcId="{EDCAB11A-6F9F-4406-9E4E-71707CABEA50}" destId="{EC1C8B39-C864-4C8D-9BA4-993D702C07D9}" srcOrd="0" destOrd="0" presId="urn:microsoft.com/office/officeart/2005/8/layout/pyramid2"/>
    <dgm:cxn modelId="{30DF824F-4D39-4A50-B4F6-8F8590619B93}" type="presParOf" srcId="{EDCAB11A-6F9F-4406-9E4E-71707CABEA50}" destId="{D2B70B48-C9BC-4574-9FA7-220227FBEC84}" srcOrd="1" destOrd="0" presId="urn:microsoft.com/office/officeart/2005/8/layout/pyramid2"/>
    <dgm:cxn modelId="{544A0013-7BAC-4D0A-8ED0-801BF0D59B79}" type="presParOf" srcId="{EDCAB11A-6F9F-4406-9E4E-71707CABEA50}" destId="{3CA8D372-053B-4B71-B860-A28B8BE5DA98}" srcOrd="2" destOrd="0" presId="urn:microsoft.com/office/officeart/2005/8/layout/pyramid2"/>
    <dgm:cxn modelId="{F42107E7-3FA5-4340-818B-1E059AAD1870}" type="presParOf" srcId="{EDCAB11A-6F9F-4406-9E4E-71707CABEA50}" destId="{12170C6C-84CD-45E9-831B-E95549B18433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A6F6E6B-DAD3-49F3-AC14-37CC5A1CCDDE}" type="doc">
      <dgm:prSet loTypeId="urn:microsoft.com/office/officeart/2005/8/layout/hierarchy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1D26866-43D2-47C9-A7B3-11FAC8EFCA5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Развитие  речи</a:t>
          </a:r>
          <a:endParaRPr lang="ru-RU" sz="1600" b="1" dirty="0">
            <a:solidFill>
              <a:srgbClr val="C00000"/>
            </a:solidFill>
          </a:endParaRPr>
        </a:p>
      </dgm:t>
    </dgm:pt>
    <dgm:pt modelId="{60E2A748-D947-428C-B0A3-B4E7A6FD0DF1}" type="parTrans" cxnId="{D81E1272-D735-4E10-A628-8CACFF4F3A2B}">
      <dgm:prSet/>
      <dgm:spPr/>
      <dgm:t>
        <a:bodyPr/>
        <a:lstStyle/>
        <a:p>
          <a:endParaRPr lang="ru-RU"/>
        </a:p>
      </dgm:t>
    </dgm:pt>
    <dgm:pt modelId="{7BADB0BF-F2D7-4BD7-BC4B-61BFFA8BF590}" type="sibTrans" cxnId="{D81E1272-D735-4E10-A628-8CACFF4F3A2B}">
      <dgm:prSet/>
      <dgm:spPr/>
      <dgm:t>
        <a:bodyPr/>
        <a:lstStyle/>
        <a:p>
          <a:endParaRPr lang="ru-RU"/>
        </a:p>
      </dgm:t>
    </dgm:pt>
    <dgm:pt modelId="{131542BF-2B77-45D0-AD4E-C91539CAAC47}">
      <dgm:prSet custT="1"/>
      <dgm:spPr/>
      <dgm:t>
        <a:bodyPr/>
        <a:lstStyle/>
        <a:p>
          <a:pPr algn="l"/>
          <a:r>
            <a:rPr lang="ru-RU" sz="1200" b="1" dirty="0" smtClean="0"/>
            <a:t> </a:t>
          </a:r>
          <a:r>
            <a:rPr lang="ru-RU" sz="1400" b="1" dirty="0" smtClean="0"/>
            <a:t>Развитие свободного общения с взрослыми и детьми, овладение  конструктивными  способами  и  средствами  взаимодействия с окружающими.</a:t>
          </a:r>
          <a:endParaRPr lang="ru-RU" sz="1400" b="1" dirty="0"/>
        </a:p>
      </dgm:t>
    </dgm:pt>
    <dgm:pt modelId="{DD95E5E9-75A6-4EE6-8F26-224B9B0D02A7}" type="parTrans" cxnId="{06ED4636-CF34-4424-B563-7C6B492B9124}">
      <dgm:prSet/>
      <dgm:spPr/>
      <dgm:t>
        <a:bodyPr/>
        <a:lstStyle/>
        <a:p>
          <a:endParaRPr lang="ru-RU"/>
        </a:p>
      </dgm:t>
    </dgm:pt>
    <dgm:pt modelId="{EE36BD0D-F0E1-4B6B-B711-52837427531C}" type="sibTrans" cxnId="{06ED4636-CF34-4424-B563-7C6B492B9124}">
      <dgm:prSet/>
      <dgm:spPr/>
      <dgm:t>
        <a:bodyPr/>
        <a:lstStyle/>
        <a:p>
          <a:endParaRPr lang="ru-RU"/>
        </a:p>
      </dgm:t>
    </dgm:pt>
    <dgm:pt modelId="{CFD82BF2-7E84-4750-B2C6-D98221D6F417}">
      <dgm:prSet custT="1"/>
      <dgm:spPr/>
      <dgm:t>
        <a:bodyPr/>
        <a:lstStyle/>
        <a:p>
          <a:pPr algn="l"/>
          <a:r>
            <a:rPr lang="ru-RU" sz="1400" b="1" dirty="0" smtClean="0"/>
            <a:t>Развитие всех компонентов устной речи детей: грамматического строя речи, связной речи — диалогической и монологической форм; формирование словаря, воспитание звуковой культуры речи</a:t>
          </a:r>
          <a:endParaRPr lang="ru-RU" sz="1400" b="1" dirty="0"/>
        </a:p>
      </dgm:t>
    </dgm:pt>
    <dgm:pt modelId="{39C88B66-C272-4B4F-91C6-AFED367DB15D}" type="parTrans" cxnId="{20EFE502-9CD7-411F-BA84-29F32C53031C}">
      <dgm:prSet/>
      <dgm:spPr/>
      <dgm:t>
        <a:bodyPr/>
        <a:lstStyle/>
        <a:p>
          <a:endParaRPr lang="ru-RU"/>
        </a:p>
      </dgm:t>
    </dgm:pt>
    <dgm:pt modelId="{EB460413-D255-4A4D-91B2-F903411F4B09}" type="sibTrans" cxnId="{20EFE502-9CD7-411F-BA84-29F32C53031C}">
      <dgm:prSet/>
      <dgm:spPr/>
      <dgm:t>
        <a:bodyPr/>
        <a:lstStyle/>
        <a:p>
          <a:endParaRPr lang="ru-RU"/>
        </a:p>
      </dgm:t>
    </dgm:pt>
    <dgm:pt modelId="{DD126E1E-3BAF-4D2C-B8D6-A9ABFD5C6801}">
      <dgm:prSet custT="1"/>
      <dgm:spPr/>
      <dgm:t>
        <a:bodyPr/>
        <a:lstStyle/>
        <a:p>
          <a:pPr algn="l"/>
          <a:r>
            <a:rPr lang="ru-RU" sz="1400" b="1" dirty="0" smtClean="0"/>
            <a:t>Практическое овладение воспитанниками нормами речи.</a:t>
          </a:r>
          <a:endParaRPr lang="ru-RU" sz="1400" b="1" dirty="0"/>
        </a:p>
      </dgm:t>
    </dgm:pt>
    <dgm:pt modelId="{B1E54254-4CA4-41DA-B062-DBFEC9E9D70F}" type="parTrans" cxnId="{5B8C7597-3707-4BBD-80F4-F3021945DC40}">
      <dgm:prSet/>
      <dgm:spPr/>
      <dgm:t>
        <a:bodyPr/>
        <a:lstStyle/>
        <a:p>
          <a:endParaRPr lang="ru-RU"/>
        </a:p>
      </dgm:t>
    </dgm:pt>
    <dgm:pt modelId="{485B384A-37F2-4B41-B59B-915B4A626FB8}" type="sibTrans" cxnId="{5B8C7597-3707-4BBD-80F4-F3021945DC40}">
      <dgm:prSet/>
      <dgm:spPr/>
      <dgm:t>
        <a:bodyPr/>
        <a:lstStyle/>
        <a:p>
          <a:endParaRPr lang="ru-RU"/>
        </a:p>
      </dgm:t>
    </dgm:pt>
    <dgm:pt modelId="{D281C3BE-E77D-4C28-8FC0-02301F9181C3}" type="pres">
      <dgm:prSet presAssocID="{2A6F6E6B-DAD3-49F3-AC14-37CC5A1CCD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F611B9-8096-4945-BF4B-C6AEA81CD6A1}" type="pres">
      <dgm:prSet presAssocID="{C1D26866-43D2-47C9-A7B3-11FAC8EFCA53}" presName="hierRoot1" presStyleCnt="0"/>
      <dgm:spPr/>
    </dgm:pt>
    <dgm:pt modelId="{E596762B-6557-409B-B3F8-E2FDBA8F106C}" type="pres">
      <dgm:prSet presAssocID="{C1D26866-43D2-47C9-A7B3-11FAC8EFCA53}" presName="composite" presStyleCnt="0"/>
      <dgm:spPr/>
    </dgm:pt>
    <dgm:pt modelId="{D33DA1FF-A3B7-47EC-A94D-DA524181BE00}" type="pres">
      <dgm:prSet presAssocID="{C1D26866-43D2-47C9-A7B3-11FAC8EFCA53}" presName="background" presStyleLbl="node0" presStyleIdx="0" presStyleCnt="1"/>
      <dgm:spPr/>
    </dgm:pt>
    <dgm:pt modelId="{5C20B73A-2356-4C4F-99D4-2A581994B9A3}" type="pres">
      <dgm:prSet presAssocID="{C1D26866-43D2-47C9-A7B3-11FAC8EFCA53}" presName="text" presStyleLbl="fgAcc0" presStyleIdx="0" presStyleCnt="1" custScaleX="2008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3BC88-CDF8-48EF-A6D8-D338A058C1FA}" type="pres">
      <dgm:prSet presAssocID="{C1D26866-43D2-47C9-A7B3-11FAC8EFCA53}" presName="hierChild2" presStyleCnt="0"/>
      <dgm:spPr/>
    </dgm:pt>
    <dgm:pt modelId="{DBFAC581-F3AC-4574-9E2C-65EF84083154}" type="pres">
      <dgm:prSet presAssocID="{DD95E5E9-75A6-4EE6-8F26-224B9B0D02A7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4F76280-9A08-434A-BEB9-4E8913A340F8}" type="pres">
      <dgm:prSet presAssocID="{131542BF-2B77-45D0-AD4E-C91539CAAC47}" presName="hierRoot2" presStyleCnt="0"/>
      <dgm:spPr/>
    </dgm:pt>
    <dgm:pt modelId="{80F61B23-456A-4D9E-920E-E180C9672719}" type="pres">
      <dgm:prSet presAssocID="{131542BF-2B77-45D0-AD4E-C91539CAAC47}" presName="composite2" presStyleCnt="0"/>
      <dgm:spPr/>
    </dgm:pt>
    <dgm:pt modelId="{AE6F5499-8C6D-4A70-8BE4-6E3B803DC678}" type="pres">
      <dgm:prSet presAssocID="{131542BF-2B77-45D0-AD4E-C91539CAAC47}" presName="background2" presStyleLbl="node2" presStyleIdx="0" presStyleCnt="3"/>
      <dgm:spPr/>
    </dgm:pt>
    <dgm:pt modelId="{5A500236-8547-4068-81AA-B4AA5E02535C}" type="pres">
      <dgm:prSet presAssocID="{131542BF-2B77-45D0-AD4E-C91539CAAC47}" presName="text2" presStyleLbl="fgAcc2" presStyleIdx="0" presStyleCnt="3" custScaleY="288423" custLinFactNeighborX="-16729" custLinFactNeighborY="19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9DB10E-D029-4E96-AA08-6238AC04E6AF}" type="pres">
      <dgm:prSet presAssocID="{131542BF-2B77-45D0-AD4E-C91539CAAC47}" presName="hierChild3" presStyleCnt="0"/>
      <dgm:spPr/>
    </dgm:pt>
    <dgm:pt modelId="{0697ED14-453A-4BDC-97A1-91DEDCBC2611}" type="pres">
      <dgm:prSet presAssocID="{39C88B66-C272-4B4F-91C6-AFED367DB15D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6E3AE40-7B27-42D5-85CA-CFAAC314626F}" type="pres">
      <dgm:prSet presAssocID="{CFD82BF2-7E84-4750-B2C6-D98221D6F417}" presName="hierRoot2" presStyleCnt="0"/>
      <dgm:spPr/>
    </dgm:pt>
    <dgm:pt modelId="{09C0F7A4-8D23-4499-9DC2-2AF88A12F282}" type="pres">
      <dgm:prSet presAssocID="{CFD82BF2-7E84-4750-B2C6-D98221D6F417}" presName="composite2" presStyleCnt="0"/>
      <dgm:spPr/>
    </dgm:pt>
    <dgm:pt modelId="{BE403002-484A-4EFD-8080-D6F31C548B76}" type="pres">
      <dgm:prSet presAssocID="{CFD82BF2-7E84-4750-B2C6-D98221D6F417}" presName="background2" presStyleLbl="node2" presStyleIdx="1" presStyleCnt="3"/>
      <dgm:spPr/>
    </dgm:pt>
    <dgm:pt modelId="{F0FDE05E-0F34-4373-8FD1-EC270CC96FD7}" type="pres">
      <dgm:prSet presAssocID="{CFD82BF2-7E84-4750-B2C6-D98221D6F417}" presName="text2" presStyleLbl="fgAcc2" presStyleIdx="1" presStyleCnt="3" custScaleX="128351" custScaleY="2952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CB69AD-7E60-4989-A3D3-958B024B85EB}" type="pres">
      <dgm:prSet presAssocID="{CFD82BF2-7E84-4750-B2C6-D98221D6F417}" presName="hierChild3" presStyleCnt="0"/>
      <dgm:spPr/>
    </dgm:pt>
    <dgm:pt modelId="{E83CA44B-DD60-4FC9-8FA5-AE7E62A30C66}" type="pres">
      <dgm:prSet presAssocID="{B1E54254-4CA4-41DA-B062-DBFEC9E9D70F}" presName="Name10" presStyleLbl="parChTrans1D2" presStyleIdx="2" presStyleCnt="3"/>
      <dgm:spPr/>
      <dgm:t>
        <a:bodyPr/>
        <a:lstStyle/>
        <a:p>
          <a:endParaRPr lang="ru-RU"/>
        </a:p>
      </dgm:t>
    </dgm:pt>
    <dgm:pt modelId="{F7295E08-D0A7-48DD-A130-24533DED2A2E}" type="pres">
      <dgm:prSet presAssocID="{DD126E1E-3BAF-4D2C-B8D6-A9ABFD5C6801}" presName="hierRoot2" presStyleCnt="0"/>
      <dgm:spPr/>
    </dgm:pt>
    <dgm:pt modelId="{521FE460-5300-48F3-BD18-9371FCF5CD0D}" type="pres">
      <dgm:prSet presAssocID="{DD126E1E-3BAF-4D2C-B8D6-A9ABFD5C6801}" presName="composite2" presStyleCnt="0"/>
      <dgm:spPr/>
    </dgm:pt>
    <dgm:pt modelId="{4FEA37D7-C6EA-4143-81AC-EFA78C65A710}" type="pres">
      <dgm:prSet presAssocID="{DD126E1E-3BAF-4D2C-B8D6-A9ABFD5C6801}" presName="background2" presStyleLbl="node2" presStyleIdx="2" presStyleCnt="3"/>
      <dgm:spPr/>
    </dgm:pt>
    <dgm:pt modelId="{10E9B166-5593-47DD-8A84-31B6A0126234}" type="pres">
      <dgm:prSet presAssocID="{DD126E1E-3BAF-4D2C-B8D6-A9ABFD5C6801}" presName="text2" presStyleLbl="fgAcc2" presStyleIdx="2" presStyleCnt="3" custScaleY="295222" custLinFactNeighborX="22945" custLinFactNeighborY="19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D44824-7277-43C5-ABF0-DB128BD5683F}" type="pres">
      <dgm:prSet presAssocID="{DD126E1E-3BAF-4D2C-B8D6-A9ABFD5C6801}" presName="hierChild3" presStyleCnt="0"/>
      <dgm:spPr/>
    </dgm:pt>
  </dgm:ptLst>
  <dgm:cxnLst>
    <dgm:cxn modelId="{0591917C-C233-4B98-976E-A610A293D56B}" type="presOf" srcId="{C1D26866-43D2-47C9-A7B3-11FAC8EFCA53}" destId="{5C20B73A-2356-4C4F-99D4-2A581994B9A3}" srcOrd="0" destOrd="0" presId="urn:microsoft.com/office/officeart/2005/8/layout/hierarchy1"/>
    <dgm:cxn modelId="{AAA86FA4-A3C6-43F7-ABC1-EE395E91DCC1}" type="presOf" srcId="{B1E54254-4CA4-41DA-B062-DBFEC9E9D70F}" destId="{E83CA44B-DD60-4FC9-8FA5-AE7E62A30C66}" srcOrd="0" destOrd="0" presId="urn:microsoft.com/office/officeart/2005/8/layout/hierarchy1"/>
    <dgm:cxn modelId="{5B8C7597-3707-4BBD-80F4-F3021945DC40}" srcId="{C1D26866-43D2-47C9-A7B3-11FAC8EFCA53}" destId="{DD126E1E-3BAF-4D2C-B8D6-A9ABFD5C6801}" srcOrd="2" destOrd="0" parTransId="{B1E54254-4CA4-41DA-B062-DBFEC9E9D70F}" sibTransId="{485B384A-37F2-4B41-B59B-915B4A626FB8}"/>
    <dgm:cxn modelId="{2DE7FF56-1C50-4E8B-ADAF-89A83E2E6AEA}" type="presOf" srcId="{2A6F6E6B-DAD3-49F3-AC14-37CC5A1CCDDE}" destId="{D281C3BE-E77D-4C28-8FC0-02301F9181C3}" srcOrd="0" destOrd="0" presId="urn:microsoft.com/office/officeart/2005/8/layout/hierarchy1"/>
    <dgm:cxn modelId="{20EFE502-9CD7-411F-BA84-29F32C53031C}" srcId="{C1D26866-43D2-47C9-A7B3-11FAC8EFCA53}" destId="{CFD82BF2-7E84-4750-B2C6-D98221D6F417}" srcOrd="1" destOrd="0" parTransId="{39C88B66-C272-4B4F-91C6-AFED367DB15D}" sibTransId="{EB460413-D255-4A4D-91B2-F903411F4B09}"/>
    <dgm:cxn modelId="{A18438F2-747D-44E0-91D9-3FF6E7A3E530}" type="presOf" srcId="{CFD82BF2-7E84-4750-B2C6-D98221D6F417}" destId="{F0FDE05E-0F34-4373-8FD1-EC270CC96FD7}" srcOrd="0" destOrd="0" presId="urn:microsoft.com/office/officeart/2005/8/layout/hierarchy1"/>
    <dgm:cxn modelId="{A1E57BA9-A683-48AE-8D73-551B2F72E70E}" type="presOf" srcId="{DD95E5E9-75A6-4EE6-8F26-224B9B0D02A7}" destId="{DBFAC581-F3AC-4574-9E2C-65EF84083154}" srcOrd="0" destOrd="0" presId="urn:microsoft.com/office/officeart/2005/8/layout/hierarchy1"/>
    <dgm:cxn modelId="{26B461A8-B61F-46C7-BC31-680F8B4E1453}" type="presOf" srcId="{DD126E1E-3BAF-4D2C-B8D6-A9ABFD5C6801}" destId="{10E9B166-5593-47DD-8A84-31B6A0126234}" srcOrd="0" destOrd="0" presId="urn:microsoft.com/office/officeart/2005/8/layout/hierarchy1"/>
    <dgm:cxn modelId="{F3EE6A13-2519-43E2-83C1-28E827F9596E}" type="presOf" srcId="{39C88B66-C272-4B4F-91C6-AFED367DB15D}" destId="{0697ED14-453A-4BDC-97A1-91DEDCBC2611}" srcOrd="0" destOrd="0" presId="urn:microsoft.com/office/officeart/2005/8/layout/hierarchy1"/>
    <dgm:cxn modelId="{D81E1272-D735-4E10-A628-8CACFF4F3A2B}" srcId="{2A6F6E6B-DAD3-49F3-AC14-37CC5A1CCDDE}" destId="{C1D26866-43D2-47C9-A7B3-11FAC8EFCA53}" srcOrd="0" destOrd="0" parTransId="{60E2A748-D947-428C-B0A3-B4E7A6FD0DF1}" sibTransId="{7BADB0BF-F2D7-4BD7-BC4B-61BFFA8BF590}"/>
    <dgm:cxn modelId="{06ED4636-CF34-4424-B563-7C6B492B9124}" srcId="{C1D26866-43D2-47C9-A7B3-11FAC8EFCA53}" destId="{131542BF-2B77-45D0-AD4E-C91539CAAC47}" srcOrd="0" destOrd="0" parTransId="{DD95E5E9-75A6-4EE6-8F26-224B9B0D02A7}" sibTransId="{EE36BD0D-F0E1-4B6B-B711-52837427531C}"/>
    <dgm:cxn modelId="{7C3A5FEC-D6A3-48D6-A313-C048BC215517}" type="presOf" srcId="{131542BF-2B77-45D0-AD4E-C91539CAAC47}" destId="{5A500236-8547-4068-81AA-B4AA5E02535C}" srcOrd="0" destOrd="0" presId="urn:microsoft.com/office/officeart/2005/8/layout/hierarchy1"/>
    <dgm:cxn modelId="{BC9CD98F-449B-490C-A3E6-2359F2A77E30}" type="presParOf" srcId="{D281C3BE-E77D-4C28-8FC0-02301F9181C3}" destId="{99F611B9-8096-4945-BF4B-C6AEA81CD6A1}" srcOrd="0" destOrd="0" presId="urn:microsoft.com/office/officeart/2005/8/layout/hierarchy1"/>
    <dgm:cxn modelId="{7DB87EDE-15A7-4703-A9DD-A7EB8DEAF82C}" type="presParOf" srcId="{99F611B9-8096-4945-BF4B-C6AEA81CD6A1}" destId="{E596762B-6557-409B-B3F8-E2FDBA8F106C}" srcOrd="0" destOrd="0" presId="urn:microsoft.com/office/officeart/2005/8/layout/hierarchy1"/>
    <dgm:cxn modelId="{A3A7A979-1F35-4FD6-87D5-C29A7A0DAF3D}" type="presParOf" srcId="{E596762B-6557-409B-B3F8-E2FDBA8F106C}" destId="{D33DA1FF-A3B7-47EC-A94D-DA524181BE00}" srcOrd="0" destOrd="0" presId="urn:microsoft.com/office/officeart/2005/8/layout/hierarchy1"/>
    <dgm:cxn modelId="{9CFBF17E-5AAE-49BD-8B2F-8243060970DE}" type="presParOf" srcId="{E596762B-6557-409B-B3F8-E2FDBA8F106C}" destId="{5C20B73A-2356-4C4F-99D4-2A581994B9A3}" srcOrd="1" destOrd="0" presId="urn:microsoft.com/office/officeart/2005/8/layout/hierarchy1"/>
    <dgm:cxn modelId="{9275398D-1CEE-4C5A-95A1-CA5ED864796D}" type="presParOf" srcId="{99F611B9-8096-4945-BF4B-C6AEA81CD6A1}" destId="{7503BC88-CDF8-48EF-A6D8-D338A058C1FA}" srcOrd="1" destOrd="0" presId="urn:microsoft.com/office/officeart/2005/8/layout/hierarchy1"/>
    <dgm:cxn modelId="{C9DB205F-DFBA-452F-A4BA-E9466C2395AA}" type="presParOf" srcId="{7503BC88-CDF8-48EF-A6D8-D338A058C1FA}" destId="{DBFAC581-F3AC-4574-9E2C-65EF84083154}" srcOrd="0" destOrd="0" presId="urn:microsoft.com/office/officeart/2005/8/layout/hierarchy1"/>
    <dgm:cxn modelId="{6C62C9EF-A832-4BA4-BCEE-F7BE473AEDB8}" type="presParOf" srcId="{7503BC88-CDF8-48EF-A6D8-D338A058C1FA}" destId="{44F76280-9A08-434A-BEB9-4E8913A340F8}" srcOrd="1" destOrd="0" presId="urn:microsoft.com/office/officeart/2005/8/layout/hierarchy1"/>
    <dgm:cxn modelId="{10D57DDA-DFAC-43B5-9D64-9322AD01CB75}" type="presParOf" srcId="{44F76280-9A08-434A-BEB9-4E8913A340F8}" destId="{80F61B23-456A-4D9E-920E-E180C9672719}" srcOrd="0" destOrd="0" presId="urn:microsoft.com/office/officeart/2005/8/layout/hierarchy1"/>
    <dgm:cxn modelId="{ACFF1EEA-28D4-4C13-B3FE-943B45703045}" type="presParOf" srcId="{80F61B23-456A-4D9E-920E-E180C9672719}" destId="{AE6F5499-8C6D-4A70-8BE4-6E3B803DC678}" srcOrd="0" destOrd="0" presId="urn:microsoft.com/office/officeart/2005/8/layout/hierarchy1"/>
    <dgm:cxn modelId="{2BF8D5E5-CBD7-4A0F-BC46-5B34C2738883}" type="presParOf" srcId="{80F61B23-456A-4D9E-920E-E180C9672719}" destId="{5A500236-8547-4068-81AA-B4AA5E02535C}" srcOrd="1" destOrd="0" presId="urn:microsoft.com/office/officeart/2005/8/layout/hierarchy1"/>
    <dgm:cxn modelId="{A23A7FE2-897E-4A5C-B284-A595A0A7E039}" type="presParOf" srcId="{44F76280-9A08-434A-BEB9-4E8913A340F8}" destId="{D39DB10E-D029-4E96-AA08-6238AC04E6AF}" srcOrd="1" destOrd="0" presId="urn:microsoft.com/office/officeart/2005/8/layout/hierarchy1"/>
    <dgm:cxn modelId="{4B7E4574-1B0F-4B9A-9B79-D2D4095F68C9}" type="presParOf" srcId="{7503BC88-CDF8-48EF-A6D8-D338A058C1FA}" destId="{0697ED14-453A-4BDC-97A1-91DEDCBC2611}" srcOrd="2" destOrd="0" presId="urn:microsoft.com/office/officeart/2005/8/layout/hierarchy1"/>
    <dgm:cxn modelId="{3AC83ABC-5CAB-4E91-A439-5781E48F86E8}" type="presParOf" srcId="{7503BC88-CDF8-48EF-A6D8-D338A058C1FA}" destId="{E6E3AE40-7B27-42D5-85CA-CFAAC314626F}" srcOrd="3" destOrd="0" presId="urn:microsoft.com/office/officeart/2005/8/layout/hierarchy1"/>
    <dgm:cxn modelId="{B5EF2606-438F-46DF-A0BC-5C2EBDE34568}" type="presParOf" srcId="{E6E3AE40-7B27-42D5-85CA-CFAAC314626F}" destId="{09C0F7A4-8D23-4499-9DC2-2AF88A12F282}" srcOrd="0" destOrd="0" presId="urn:microsoft.com/office/officeart/2005/8/layout/hierarchy1"/>
    <dgm:cxn modelId="{B72F55BE-804A-44B7-AAC0-137EA456E424}" type="presParOf" srcId="{09C0F7A4-8D23-4499-9DC2-2AF88A12F282}" destId="{BE403002-484A-4EFD-8080-D6F31C548B76}" srcOrd="0" destOrd="0" presId="urn:microsoft.com/office/officeart/2005/8/layout/hierarchy1"/>
    <dgm:cxn modelId="{CFDB8E95-78B3-48E1-A8BA-147B6D88FB7C}" type="presParOf" srcId="{09C0F7A4-8D23-4499-9DC2-2AF88A12F282}" destId="{F0FDE05E-0F34-4373-8FD1-EC270CC96FD7}" srcOrd="1" destOrd="0" presId="urn:microsoft.com/office/officeart/2005/8/layout/hierarchy1"/>
    <dgm:cxn modelId="{5D592C1A-1F83-4430-A256-CE7D942EEC95}" type="presParOf" srcId="{E6E3AE40-7B27-42D5-85CA-CFAAC314626F}" destId="{DFCB69AD-7E60-4989-A3D3-958B024B85EB}" srcOrd="1" destOrd="0" presId="urn:microsoft.com/office/officeart/2005/8/layout/hierarchy1"/>
    <dgm:cxn modelId="{707E6E7E-CAC9-4C5B-9A29-6D525165BACA}" type="presParOf" srcId="{7503BC88-CDF8-48EF-A6D8-D338A058C1FA}" destId="{E83CA44B-DD60-4FC9-8FA5-AE7E62A30C66}" srcOrd="4" destOrd="0" presId="urn:microsoft.com/office/officeart/2005/8/layout/hierarchy1"/>
    <dgm:cxn modelId="{D6716176-876D-4D91-807F-F45448790B86}" type="presParOf" srcId="{7503BC88-CDF8-48EF-A6D8-D338A058C1FA}" destId="{F7295E08-D0A7-48DD-A130-24533DED2A2E}" srcOrd="5" destOrd="0" presId="urn:microsoft.com/office/officeart/2005/8/layout/hierarchy1"/>
    <dgm:cxn modelId="{4B415765-32ED-4E13-ADB8-D952CD15022C}" type="presParOf" srcId="{F7295E08-D0A7-48DD-A130-24533DED2A2E}" destId="{521FE460-5300-48F3-BD18-9371FCF5CD0D}" srcOrd="0" destOrd="0" presId="urn:microsoft.com/office/officeart/2005/8/layout/hierarchy1"/>
    <dgm:cxn modelId="{6254B7BF-2501-45AE-BDBA-214143254EC8}" type="presParOf" srcId="{521FE460-5300-48F3-BD18-9371FCF5CD0D}" destId="{4FEA37D7-C6EA-4143-81AC-EFA78C65A710}" srcOrd="0" destOrd="0" presId="urn:microsoft.com/office/officeart/2005/8/layout/hierarchy1"/>
    <dgm:cxn modelId="{5059B0BE-423A-4315-8E76-4293AAAAFDDB}" type="presParOf" srcId="{521FE460-5300-48F3-BD18-9371FCF5CD0D}" destId="{10E9B166-5593-47DD-8A84-31B6A0126234}" srcOrd="1" destOrd="0" presId="urn:microsoft.com/office/officeart/2005/8/layout/hierarchy1"/>
    <dgm:cxn modelId="{0B05791B-72A5-4319-A97A-4594BCBEB366}" type="presParOf" srcId="{F7295E08-D0A7-48DD-A130-24533DED2A2E}" destId="{8AD44824-7277-43C5-ABF0-DB128BD568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A6F6E6B-DAD3-49F3-AC14-37CC5A1CCDDE}" type="doc">
      <dgm:prSet loTypeId="urn:microsoft.com/office/officeart/2005/8/layout/hierarchy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1D26866-43D2-47C9-A7B3-11FAC8EFCA5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Художественная  литература</a:t>
          </a:r>
          <a:endParaRPr lang="ru-RU" sz="1600" b="1" dirty="0">
            <a:solidFill>
              <a:srgbClr val="C00000"/>
            </a:solidFill>
          </a:endParaRPr>
        </a:p>
      </dgm:t>
    </dgm:pt>
    <dgm:pt modelId="{60E2A748-D947-428C-B0A3-B4E7A6FD0DF1}" type="parTrans" cxnId="{D81E1272-D735-4E10-A628-8CACFF4F3A2B}">
      <dgm:prSet/>
      <dgm:spPr/>
      <dgm:t>
        <a:bodyPr/>
        <a:lstStyle/>
        <a:p>
          <a:endParaRPr lang="ru-RU"/>
        </a:p>
      </dgm:t>
    </dgm:pt>
    <dgm:pt modelId="{7BADB0BF-F2D7-4BD7-BC4B-61BFFA8BF590}" type="sibTrans" cxnId="{D81E1272-D735-4E10-A628-8CACFF4F3A2B}">
      <dgm:prSet/>
      <dgm:spPr/>
      <dgm:t>
        <a:bodyPr/>
        <a:lstStyle/>
        <a:p>
          <a:endParaRPr lang="ru-RU"/>
        </a:p>
      </dgm:t>
    </dgm:pt>
    <dgm:pt modelId="{131542BF-2B77-45D0-AD4E-C91539CAAC47}">
      <dgm:prSet custT="1"/>
      <dgm:spPr/>
      <dgm:t>
        <a:bodyPr/>
        <a:lstStyle/>
        <a:p>
          <a:pPr algn="l"/>
          <a:r>
            <a:rPr lang="ru-RU" sz="1400" b="1" dirty="0" smtClean="0"/>
            <a:t> Воспитание интереса и любви к чтению</a:t>
          </a:r>
          <a:endParaRPr lang="ru-RU" sz="1400" b="1" dirty="0"/>
        </a:p>
      </dgm:t>
    </dgm:pt>
    <dgm:pt modelId="{DD95E5E9-75A6-4EE6-8F26-224B9B0D02A7}" type="parTrans" cxnId="{06ED4636-CF34-4424-B563-7C6B492B9124}">
      <dgm:prSet/>
      <dgm:spPr/>
      <dgm:t>
        <a:bodyPr/>
        <a:lstStyle/>
        <a:p>
          <a:endParaRPr lang="ru-RU"/>
        </a:p>
      </dgm:t>
    </dgm:pt>
    <dgm:pt modelId="{EE36BD0D-F0E1-4B6B-B711-52837427531C}" type="sibTrans" cxnId="{06ED4636-CF34-4424-B563-7C6B492B9124}">
      <dgm:prSet/>
      <dgm:spPr/>
      <dgm:t>
        <a:bodyPr/>
        <a:lstStyle/>
        <a:p>
          <a:endParaRPr lang="ru-RU"/>
        </a:p>
      </dgm:t>
    </dgm:pt>
    <dgm:pt modelId="{AF893A46-1459-44C8-BCA5-F09EACD3327B}">
      <dgm:prSet custT="1"/>
      <dgm:spPr/>
      <dgm:t>
        <a:bodyPr/>
        <a:lstStyle/>
        <a:p>
          <a:pPr algn="l"/>
          <a:r>
            <a:rPr lang="ru-RU" sz="1400" b="1" dirty="0" smtClean="0"/>
            <a:t>Развитие литературной речи</a:t>
          </a:r>
          <a:endParaRPr lang="ru-RU" sz="1400" b="1" dirty="0"/>
        </a:p>
      </dgm:t>
    </dgm:pt>
    <dgm:pt modelId="{519D7681-851C-40A5-AEF5-D92488951445}" type="parTrans" cxnId="{EFDBD6F2-9DF0-46DF-9131-795185126C29}">
      <dgm:prSet/>
      <dgm:spPr/>
      <dgm:t>
        <a:bodyPr/>
        <a:lstStyle/>
        <a:p>
          <a:endParaRPr lang="ru-RU"/>
        </a:p>
      </dgm:t>
    </dgm:pt>
    <dgm:pt modelId="{C8869836-C1B3-4B72-9837-C7C47705361D}" type="sibTrans" cxnId="{EFDBD6F2-9DF0-46DF-9131-795185126C29}">
      <dgm:prSet/>
      <dgm:spPr/>
      <dgm:t>
        <a:bodyPr/>
        <a:lstStyle/>
        <a:p>
          <a:endParaRPr lang="ru-RU"/>
        </a:p>
      </dgm:t>
    </dgm:pt>
    <dgm:pt modelId="{332B534E-071C-4C68-B146-7D27A110AC0C}">
      <dgm:prSet custT="1"/>
      <dgm:spPr/>
      <dgm:t>
        <a:bodyPr/>
        <a:lstStyle/>
        <a:p>
          <a:pPr algn="l"/>
          <a:r>
            <a:rPr lang="ru-RU" sz="1400" b="1" dirty="0" smtClean="0"/>
            <a:t>Воспитание желания и умения слушать художественные произведения, следить за развитием действия</a:t>
          </a:r>
          <a:endParaRPr lang="ru-RU" sz="1400" b="1" dirty="0"/>
        </a:p>
      </dgm:t>
    </dgm:pt>
    <dgm:pt modelId="{153D8049-862B-4833-A1E9-DF0BA1E4F54E}" type="parTrans" cxnId="{16C557CE-0515-4D9D-9651-966E4CF5FDF5}">
      <dgm:prSet/>
      <dgm:spPr/>
      <dgm:t>
        <a:bodyPr/>
        <a:lstStyle/>
        <a:p>
          <a:endParaRPr lang="ru-RU"/>
        </a:p>
      </dgm:t>
    </dgm:pt>
    <dgm:pt modelId="{DA2A8E2D-C588-4655-978B-43EAAD96AAA9}" type="sibTrans" cxnId="{16C557CE-0515-4D9D-9651-966E4CF5FDF5}">
      <dgm:prSet/>
      <dgm:spPr/>
      <dgm:t>
        <a:bodyPr/>
        <a:lstStyle/>
        <a:p>
          <a:endParaRPr lang="ru-RU"/>
        </a:p>
      </dgm:t>
    </dgm:pt>
    <dgm:pt modelId="{D281C3BE-E77D-4C28-8FC0-02301F9181C3}" type="pres">
      <dgm:prSet presAssocID="{2A6F6E6B-DAD3-49F3-AC14-37CC5A1CCD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F611B9-8096-4945-BF4B-C6AEA81CD6A1}" type="pres">
      <dgm:prSet presAssocID="{C1D26866-43D2-47C9-A7B3-11FAC8EFCA53}" presName="hierRoot1" presStyleCnt="0"/>
      <dgm:spPr/>
    </dgm:pt>
    <dgm:pt modelId="{E596762B-6557-409B-B3F8-E2FDBA8F106C}" type="pres">
      <dgm:prSet presAssocID="{C1D26866-43D2-47C9-A7B3-11FAC8EFCA53}" presName="composite" presStyleCnt="0"/>
      <dgm:spPr/>
    </dgm:pt>
    <dgm:pt modelId="{D33DA1FF-A3B7-47EC-A94D-DA524181BE00}" type="pres">
      <dgm:prSet presAssocID="{C1D26866-43D2-47C9-A7B3-11FAC8EFCA53}" presName="background" presStyleLbl="node0" presStyleIdx="0" presStyleCnt="1"/>
      <dgm:spPr/>
    </dgm:pt>
    <dgm:pt modelId="{5C20B73A-2356-4C4F-99D4-2A581994B9A3}" type="pres">
      <dgm:prSet presAssocID="{C1D26866-43D2-47C9-A7B3-11FAC8EFCA53}" presName="text" presStyleLbl="fgAcc0" presStyleIdx="0" presStyleCnt="1" custScaleX="2008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3BC88-CDF8-48EF-A6D8-D338A058C1FA}" type="pres">
      <dgm:prSet presAssocID="{C1D26866-43D2-47C9-A7B3-11FAC8EFCA53}" presName="hierChild2" presStyleCnt="0"/>
      <dgm:spPr/>
    </dgm:pt>
    <dgm:pt modelId="{DBFAC581-F3AC-4574-9E2C-65EF84083154}" type="pres">
      <dgm:prSet presAssocID="{DD95E5E9-75A6-4EE6-8F26-224B9B0D02A7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4F76280-9A08-434A-BEB9-4E8913A340F8}" type="pres">
      <dgm:prSet presAssocID="{131542BF-2B77-45D0-AD4E-C91539CAAC47}" presName="hierRoot2" presStyleCnt="0"/>
      <dgm:spPr/>
    </dgm:pt>
    <dgm:pt modelId="{80F61B23-456A-4D9E-920E-E180C9672719}" type="pres">
      <dgm:prSet presAssocID="{131542BF-2B77-45D0-AD4E-C91539CAAC47}" presName="composite2" presStyleCnt="0"/>
      <dgm:spPr/>
    </dgm:pt>
    <dgm:pt modelId="{AE6F5499-8C6D-4A70-8BE4-6E3B803DC678}" type="pres">
      <dgm:prSet presAssocID="{131542BF-2B77-45D0-AD4E-C91539CAAC47}" presName="background2" presStyleLbl="node2" presStyleIdx="0" presStyleCnt="3"/>
      <dgm:spPr/>
    </dgm:pt>
    <dgm:pt modelId="{5A500236-8547-4068-81AA-B4AA5E02535C}" type="pres">
      <dgm:prSet presAssocID="{131542BF-2B77-45D0-AD4E-C91539CAAC47}" presName="text2" presStyleLbl="fgAcc2" presStyleIdx="0" presStyleCnt="3" custScaleX="124091" custScaleY="300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9DB10E-D029-4E96-AA08-6238AC04E6AF}" type="pres">
      <dgm:prSet presAssocID="{131542BF-2B77-45D0-AD4E-C91539CAAC47}" presName="hierChild3" presStyleCnt="0"/>
      <dgm:spPr/>
    </dgm:pt>
    <dgm:pt modelId="{207D3637-6B67-4B81-9591-411726516194}" type="pres">
      <dgm:prSet presAssocID="{519D7681-851C-40A5-AEF5-D92488951445}" presName="Name10" presStyleLbl="parChTrans1D2" presStyleIdx="1" presStyleCnt="3"/>
      <dgm:spPr/>
      <dgm:t>
        <a:bodyPr/>
        <a:lstStyle/>
        <a:p>
          <a:endParaRPr lang="ru-RU"/>
        </a:p>
      </dgm:t>
    </dgm:pt>
    <dgm:pt modelId="{A98DAC8F-8BE5-4E88-A932-4DD3D5AD0F9F}" type="pres">
      <dgm:prSet presAssocID="{AF893A46-1459-44C8-BCA5-F09EACD3327B}" presName="hierRoot2" presStyleCnt="0"/>
      <dgm:spPr/>
    </dgm:pt>
    <dgm:pt modelId="{DD7CDFB6-4272-453E-9034-15707F46DCC8}" type="pres">
      <dgm:prSet presAssocID="{AF893A46-1459-44C8-BCA5-F09EACD3327B}" presName="composite2" presStyleCnt="0"/>
      <dgm:spPr/>
    </dgm:pt>
    <dgm:pt modelId="{7DA3D6FD-8570-4A1B-BD2B-ED64F67BAF85}" type="pres">
      <dgm:prSet presAssocID="{AF893A46-1459-44C8-BCA5-F09EACD3327B}" presName="background2" presStyleLbl="node2" presStyleIdx="1" presStyleCnt="3"/>
      <dgm:spPr/>
    </dgm:pt>
    <dgm:pt modelId="{FA7C173C-F3E5-4723-AF84-90FD88A9137F}" type="pres">
      <dgm:prSet presAssocID="{AF893A46-1459-44C8-BCA5-F09EACD3327B}" presName="text2" presStyleLbl="fgAcc2" presStyleIdx="1" presStyleCnt="3" custScaleX="124091" custScaleY="2944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897097-2592-47F7-A061-1C98F0B3CC60}" type="pres">
      <dgm:prSet presAssocID="{AF893A46-1459-44C8-BCA5-F09EACD3327B}" presName="hierChild3" presStyleCnt="0"/>
      <dgm:spPr/>
    </dgm:pt>
    <dgm:pt modelId="{6B39226E-9DC1-4444-BA89-A3F444896CB6}" type="pres">
      <dgm:prSet presAssocID="{153D8049-862B-4833-A1E9-DF0BA1E4F54E}" presName="Name10" presStyleLbl="parChTrans1D2" presStyleIdx="2" presStyleCnt="3"/>
      <dgm:spPr/>
      <dgm:t>
        <a:bodyPr/>
        <a:lstStyle/>
        <a:p>
          <a:endParaRPr lang="ru-RU"/>
        </a:p>
      </dgm:t>
    </dgm:pt>
    <dgm:pt modelId="{D7311422-914E-4B0E-B047-2F610B93D512}" type="pres">
      <dgm:prSet presAssocID="{332B534E-071C-4C68-B146-7D27A110AC0C}" presName="hierRoot2" presStyleCnt="0"/>
      <dgm:spPr/>
    </dgm:pt>
    <dgm:pt modelId="{526EA4CA-E678-4644-89ED-2B518B111880}" type="pres">
      <dgm:prSet presAssocID="{332B534E-071C-4C68-B146-7D27A110AC0C}" presName="composite2" presStyleCnt="0"/>
      <dgm:spPr/>
    </dgm:pt>
    <dgm:pt modelId="{D5B9B1DF-6042-4BFC-9695-086835915AC1}" type="pres">
      <dgm:prSet presAssocID="{332B534E-071C-4C68-B146-7D27A110AC0C}" presName="background2" presStyleLbl="node2" presStyleIdx="2" presStyleCnt="3"/>
      <dgm:spPr/>
    </dgm:pt>
    <dgm:pt modelId="{1C9DAF6D-9808-4F73-B85C-68E2D19EC66B}" type="pres">
      <dgm:prSet presAssocID="{332B534E-071C-4C68-B146-7D27A110AC0C}" presName="text2" presStyleLbl="fgAcc2" presStyleIdx="2" presStyleCnt="3" custScaleX="124091" custScaleY="2944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168438-57DF-4B9A-834A-BC6C35377B35}" type="pres">
      <dgm:prSet presAssocID="{332B534E-071C-4C68-B146-7D27A110AC0C}" presName="hierChild3" presStyleCnt="0"/>
      <dgm:spPr/>
    </dgm:pt>
  </dgm:ptLst>
  <dgm:cxnLst>
    <dgm:cxn modelId="{5F5A3113-7D0A-4804-8AA7-C92DF42B4B42}" type="presOf" srcId="{DD95E5E9-75A6-4EE6-8F26-224B9B0D02A7}" destId="{DBFAC581-F3AC-4574-9E2C-65EF84083154}" srcOrd="0" destOrd="0" presId="urn:microsoft.com/office/officeart/2005/8/layout/hierarchy1"/>
    <dgm:cxn modelId="{D1AD034B-0FF4-4EC8-89D7-6CFD17C7D435}" type="presOf" srcId="{153D8049-862B-4833-A1E9-DF0BA1E4F54E}" destId="{6B39226E-9DC1-4444-BA89-A3F444896CB6}" srcOrd="0" destOrd="0" presId="urn:microsoft.com/office/officeart/2005/8/layout/hierarchy1"/>
    <dgm:cxn modelId="{16C557CE-0515-4D9D-9651-966E4CF5FDF5}" srcId="{C1D26866-43D2-47C9-A7B3-11FAC8EFCA53}" destId="{332B534E-071C-4C68-B146-7D27A110AC0C}" srcOrd="2" destOrd="0" parTransId="{153D8049-862B-4833-A1E9-DF0BA1E4F54E}" sibTransId="{DA2A8E2D-C588-4655-978B-43EAAD96AAA9}"/>
    <dgm:cxn modelId="{AEE2E22D-BEAF-4A90-B6E1-EF4D9B843E7E}" type="presOf" srcId="{131542BF-2B77-45D0-AD4E-C91539CAAC47}" destId="{5A500236-8547-4068-81AA-B4AA5E02535C}" srcOrd="0" destOrd="0" presId="urn:microsoft.com/office/officeart/2005/8/layout/hierarchy1"/>
    <dgm:cxn modelId="{F76AD873-64A6-4417-82F5-DF821B24A1EE}" type="presOf" srcId="{519D7681-851C-40A5-AEF5-D92488951445}" destId="{207D3637-6B67-4B81-9591-411726516194}" srcOrd="0" destOrd="0" presId="urn:microsoft.com/office/officeart/2005/8/layout/hierarchy1"/>
    <dgm:cxn modelId="{8683B872-CCE5-4503-BF3E-BDA7860330DC}" type="presOf" srcId="{2A6F6E6B-DAD3-49F3-AC14-37CC5A1CCDDE}" destId="{D281C3BE-E77D-4C28-8FC0-02301F9181C3}" srcOrd="0" destOrd="0" presId="urn:microsoft.com/office/officeart/2005/8/layout/hierarchy1"/>
    <dgm:cxn modelId="{EFDBD6F2-9DF0-46DF-9131-795185126C29}" srcId="{C1D26866-43D2-47C9-A7B3-11FAC8EFCA53}" destId="{AF893A46-1459-44C8-BCA5-F09EACD3327B}" srcOrd="1" destOrd="0" parTransId="{519D7681-851C-40A5-AEF5-D92488951445}" sibTransId="{C8869836-C1B3-4B72-9837-C7C47705361D}"/>
    <dgm:cxn modelId="{D81E1272-D735-4E10-A628-8CACFF4F3A2B}" srcId="{2A6F6E6B-DAD3-49F3-AC14-37CC5A1CCDDE}" destId="{C1D26866-43D2-47C9-A7B3-11FAC8EFCA53}" srcOrd="0" destOrd="0" parTransId="{60E2A748-D947-428C-B0A3-B4E7A6FD0DF1}" sibTransId="{7BADB0BF-F2D7-4BD7-BC4B-61BFFA8BF590}"/>
    <dgm:cxn modelId="{D83E157F-CC86-4642-BE5D-48E74ED51EFF}" type="presOf" srcId="{AF893A46-1459-44C8-BCA5-F09EACD3327B}" destId="{FA7C173C-F3E5-4723-AF84-90FD88A9137F}" srcOrd="0" destOrd="0" presId="urn:microsoft.com/office/officeart/2005/8/layout/hierarchy1"/>
    <dgm:cxn modelId="{06ED4636-CF34-4424-B563-7C6B492B9124}" srcId="{C1D26866-43D2-47C9-A7B3-11FAC8EFCA53}" destId="{131542BF-2B77-45D0-AD4E-C91539CAAC47}" srcOrd="0" destOrd="0" parTransId="{DD95E5E9-75A6-4EE6-8F26-224B9B0D02A7}" sibTransId="{EE36BD0D-F0E1-4B6B-B711-52837427531C}"/>
    <dgm:cxn modelId="{673809F3-7389-4EFE-8E25-5E4812814545}" type="presOf" srcId="{C1D26866-43D2-47C9-A7B3-11FAC8EFCA53}" destId="{5C20B73A-2356-4C4F-99D4-2A581994B9A3}" srcOrd="0" destOrd="0" presId="urn:microsoft.com/office/officeart/2005/8/layout/hierarchy1"/>
    <dgm:cxn modelId="{25FA037A-46EF-4E6D-B463-5F26A6B2E3E5}" type="presOf" srcId="{332B534E-071C-4C68-B146-7D27A110AC0C}" destId="{1C9DAF6D-9808-4F73-B85C-68E2D19EC66B}" srcOrd="0" destOrd="0" presId="urn:microsoft.com/office/officeart/2005/8/layout/hierarchy1"/>
    <dgm:cxn modelId="{19EAF851-5914-4300-8B83-1ECE85ABF7EA}" type="presParOf" srcId="{D281C3BE-E77D-4C28-8FC0-02301F9181C3}" destId="{99F611B9-8096-4945-BF4B-C6AEA81CD6A1}" srcOrd="0" destOrd="0" presId="urn:microsoft.com/office/officeart/2005/8/layout/hierarchy1"/>
    <dgm:cxn modelId="{5F2B2606-A5FF-4E9B-B2F0-E2763B1FB2D5}" type="presParOf" srcId="{99F611B9-8096-4945-BF4B-C6AEA81CD6A1}" destId="{E596762B-6557-409B-B3F8-E2FDBA8F106C}" srcOrd="0" destOrd="0" presId="urn:microsoft.com/office/officeart/2005/8/layout/hierarchy1"/>
    <dgm:cxn modelId="{F0816780-7B50-45E7-AC51-E537A7E8A73C}" type="presParOf" srcId="{E596762B-6557-409B-B3F8-E2FDBA8F106C}" destId="{D33DA1FF-A3B7-47EC-A94D-DA524181BE00}" srcOrd="0" destOrd="0" presId="urn:microsoft.com/office/officeart/2005/8/layout/hierarchy1"/>
    <dgm:cxn modelId="{1A1F6762-C226-4B47-8A05-792086E0C7F9}" type="presParOf" srcId="{E596762B-6557-409B-B3F8-E2FDBA8F106C}" destId="{5C20B73A-2356-4C4F-99D4-2A581994B9A3}" srcOrd="1" destOrd="0" presId="urn:microsoft.com/office/officeart/2005/8/layout/hierarchy1"/>
    <dgm:cxn modelId="{BCB8E891-CB3D-40C0-90C2-DC6BD81A544B}" type="presParOf" srcId="{99F611B9-8096-4945-BF4B-C6AEA81CD6A1}" destId="{7503BC88-CDF8-48EF-A6D8-D338A058C1FA}" srcOrd="1" destOrd="0" presId="urn:microsoft.com/office/officeart/2005/8/layout/hierarchy1"/>
    <dgm:cxn modelId="{882C68F1-68D4-4B73-9F19-4EA9DCAEA0B0}" type="presParOf" srcId="{7503BC88-CDF8-48EF-A6D8-D338A058C1FA}" destId="{DBFAC581-F3AC-4574-9E2C-65EF84083154}" srcOrd="0" destOrd="0" presId="urn:microsoft.com/office/officeart/2005/8/layout/hierarchy1"/>
    <dgm:cxn modelId="{85033E84-36CC-485A-BFCA-1F68F613A677}" type="presParOf" srcId="{7503BC88-CDF8-48EF-A6D8-D338A058C1FA}" destId="{44F76280-9A08-434A-BEB9-4E8913A340F8}" srcOrd="1" destOrd="0" presId="urn:microsoft.com/office/officeart/2005/8/layout/hierarchy1"/>
    <dgm:cxn modelId="{9EB18B91-DB08-466E-8EAF-4D7B4032124F}" type="presParOf" srcId="{44F76280-9A08-434A-BEB9-4E8913A340F8}" destId="{80F61B23-456A-4D9E-920E-E180C9672719}" srcOrd="0" destOrd="0" presId="urn:microsoft.com/office/officeart/2005/8/layout/hierarchy1"/>
    <dgm:cxn modelId="{9AC4A165-AA6E-4A1B-B607-57C5E276664F}" type="presParOf" srcId="{80F61B23-456A-4D9E-920E-E180C9672719}" destId="{AE6F5499-8C6D-4A70-8BE4-6E3B803DC678}" srcOrd="0" destOrd="0" presId="urn:microsoft.com/office/officeart/2005/8/layout/hierarchy1"/>
    <dgm:cxn modelId="{D64DC7E3-CF01-4443-8A52-4FD3AA24680B}" type="presParOf" srcId="{80F61B23-456A-4D9E-920E-E180C9672719}" destId="{5A500236-8547-4068-81AA-B4AA5E02535C}" srcOrd="1" destOrd="0" presId="urn:microsoft.com/office/officeart/2005/8/layout/hierarchy1"/>
    <dgm:cxn modelId="{2E2BCDB7-D8F0-444E-A2EE-0BCB69D1393F}" type="presParOf" srcId="{44F76280-9A08-434A-BEB9-4E8913A340F8}" destId="{D39DB10E-D029-4E96-AA08-6238AC04E6AF}" srcOrd="1" destOrd="0" presId="urn:microsoft.com/office/officeart/2005/8/layout/hierarchy1"/>
    <dgm:cxn modelId="{9EC5F3CE-557F-4A06-A10B-709857DE0E21}" type="presParOf" srcId="{7503BC88-CDF8-48EF-A6D8-D338A058C1FA}" destId="{207D3637-6B67-4B81-9591-411726516194}" srcOrd="2" destOrd="0" presId="urn:microsoft.com/office/officeart/2005/8/layout/hierarchy1"/>
    <dgm:cxn modelId="{8C4D7730-1D39-4CA9-A1AE-939E98923555}" type="presParOf" srcId="{7503BC88-CDF8-48EF-A6D8-D338A058C1FA}" destId="{A98DAC8F-8BE5-4E88-A932-4DD3D5AD0F9F}" srcOrd="3" destOrd="0" presId="urn:microsoft.com/office/officeart/2005/8/layout/hierarchy1"/>
    <dgm:cxn modelId="{2E48DF22-5525-4161-9883-3FE97EAADB12}" type="presParOf" srcId="{A98DAC8F-8BE5-4E88-A932-4DD3D5AD0F9F}" destId="{DD7CDFB6-4272-453E-9034-15707F46DCC8}" srcOrd="0" destOrd="0" presId="urn:microsoft.com/office/officeart/2005/8/layout/hierarchy1"/>
    <dgm:cxn modelId="{9AFD23DC-4E0D-4AA8-8585-CFBCF1D84912}" type="presParOf" srcId="{DD7CDFB6-4272-453E-9034-15707F46DCC8}" destId="{7DA3D6FD-8570-4A1B-BD2B-ED64F67BAF85}" srcOrd="0" destOrd="0" presId="urn:microsoft.com/office/officeart/2005/8/layout/hierarchy1"/>
    <dgm:cxn modelId="{8CF5518D-D7DF-4063-8C82-4C3135A8DCAD}" type="presParOf" srcId="{DD7CDFB6-4272-453E-9034-15707F46DCC8}" destId="{FA7C173C-F3E5-4723-AF84-90FD88A9137F}" srcOrd="1" destOrd="0" presId="urn:microsoft.com/office/officeart/2005/8/layout/hierarchy1"/>
    <dgm:cxn modelId="{2DF6B1F9-2424-4A18-B956-DAB45597F537}" type="presParOf" srcId="{A98DAC8F-8BE5-4E88-A932-4DD3D5AD0F9F}" destId="{BF897097-2592-47F7-A061-1C98F0B3CC60}" srcOrd="1" destOrd="0" presId="urn:microsoft.com/office/officeart/2005/8/layout/hierarchy1"/>
    <dgm:cxn modelId="{BDDE4EC1-17D6-46A0-8CA3-1CE2F49933D9}" type="presParOf" srcId="{7503BC88-CDF8-48EF-A6D8-D338A058C1FA}" destId="{6B39226E-9DC1-4444-BA89-A3F444896CB6}" srcOrd="4" destOrd="0" presId="urn:microsoft.com/office/officeart/2005/8/layout/hierarchy1"/>
    <dgm:cxn modelId="{2D7D22A3-67A1-42DF-BB53-97FD468A0C9E}" type="presParOf" srcId="{7503BC88-CDF8-48EF-A6D8-D338A058C1FA}" destId="{D7311422-914E-4B0E-B047-2F610B93D512}" srcOrd="5" destOrd="0" presId="urn:microsoft.com/office/officeart/2005/8/layout/hierarchy1"/>
    <dgm:cxn modelId="{8F51A9EC-7855-433A-9333-7FB4A27353D0}" type="presParOf" srcId="{D7311422-914E-4B0E-B047-2F610B93D512}" destId="{526EA4CA-E678-4644-89ED-2B518B111880}" srcOrd="0" destOrd="0" presId="urn:microsoft.com/office/officeart/2005/8/layout/hierarchy1"/>
    <dgm:cxn modelId="{0F1BC0AD-9473-4160-8FC8-EE7F29358D0A}" type="presParOf" srcId="{526EA4CA-E678-4644-89ED-2B518B111880}" destId="{D5B9B1DF-6042-4BFC-9695-086835915AC1}" srcOrd="0" destOrd="0" presId="urn:microsoft.com/office/officeart/2005/8/layout/hierarchy1"/>
    <dgm:cxn modelId="{2242BBE9-D088-4A0D-8612-8E1BBB4046EF}" type="presParOf" srcId="{526EA4CA-E678-4644-89ED-2B518B111880}" destId="{1C9DAF6D-9808-4F73-B85C-68E2D19EC66B}" srcOrd="1" destOrd="0" presId="urn:microsoft.com/office/officeart/2005/8/layout/hierarchy1"/>
    <dgm:cxn modelId="{3EEFBE07-7376-4395-90E8-20A217773CBA}" type="presParOf" srcId="{D7311422-914E-4B0E-B047-2F610B93D512}" destId="{26168438-57DF-4B9A-834A-BC6C35377B3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44D18A4-B952-4AEE-B987-290745618450}" type="doc">
      <dgm:prSet loTypeId="urn:microsoft.com/office/officeart/2005/8/layout/pyramid2" loCatId="list" qsTypeId="urn:microsoft.com/office/officeart/2005/8/quickstyle/3d7" qsCatId="3D" csTypeId="urn:microsoft.com/office/officeart/2005/8/colors/accent1_2" csCatId="accent1" phldr="1"/>
      <dgm:spPr/>
    </dgm:pt>
    <dgm:pt modelId="{9B90296C-20E9-4C71-889A-4F25B65CFD47}">
      <dgm:prSet phldrT="[Текст]"/>
      <dgm:spPr/>
      <dgm:t>
        <a:bodyPr/>
        <a:lstStyle/>
        <a:p>
          <a:r>
            <a:rPr lang="ru-RU" dirty="0" smtClean="0"/>
            <a:t>Изобразительная  деятельность</a:t>
          </a:r>
          <a:endParaRPr lang="ru-RU" dirty="0"/>
        </a:p>
      </dgm:t>
    </dgm:pt>
    <dgm:pt modelId="{D31A07AB-F7A9-4DF1-939B-F12783FA6647}" type="parTrans" cxnId="{23136346-9E44-44C4-ADBC-83BCCE89D25F}">
      <dgm:prSet/>
      <dgm:spPr/>
      <dgm:t>
        <a:bodyPr/>
        <a:lstStyle/>
        <a:p>
          <a:endParaRPr lang="ru-RU"/>
        </a:p>
      </dgm:t>
    </dgm:pt>
    <dgm:pt modelId="{2F27B87D-F8A3-4C32-8FEC-D101AF21820E}" type="sibTrans" cxnId="{23136346-9E44-44C4-ADBC-83BCCE89D25F}">
      <dgm:prSet/>
      <dgm:spPr/>
      <dgm:t>
        <a:bodyPr/>
        <a:lstStyle/>
        <a:p>
          <a:endParaRPr lang="ru-RU"/>
        </a:p>
      </dgm:t>
    </dgm:pt>
    <dgm:pt modelId="{8BBA2886-3911-44AA-AA8B-D8BF466B4201}">
      <dgm:prSet phldrT="[Текст]"/>
      <dgm:spPr/>
      <dgm:t>
        <a:bodyPr/>
        <a:lstStyle/>
        <a:p>
          <a:r>
            <a:rPr lang="ru-RU" dirty="0" smtClean="0"/>
            <a:t>Конструктивно-модельная деятельность</a:t>
          </a:r>
          <a:endParaRPr lang="ru-RU" dirty="0"/>
        </a:p>
      </dgm:t>
    </dgm:pt>
    <dgm:pt modelId="{BD85EC7D-261B-4ED4-A090-7A889097E6D8}" type="parTrans" cxnId="{D474E68C-5AE6-4B0B-9E92-D735658201BB}">
      <dgm:prSet/>
      <dgm:spPr/>
      <dgm:t>
        <a:bodyPr/>
        <a:lstStyle/>
        <a:p>
          <a:endParaRPr lang="ru-RU"/>
        </a:p>
      </dgm:t>
    </dgm:pt>
    <dgm:pt modelId="{48366937-AB6F-4474-8589-2BF6A1634C3C}" type="sibTrans" cxnId="{D474E68C-5AE6-4B0B-9E92-D735658201BB}">
      <dgm:prSet/>
      <dgm:spPr/>
      <dgm:t>
        <a:bodyPr/>
        <a:lstStyle/>
        <a:p>
          <a:endParaRPr lang="ru-RU"/>
        </a:p>
      </dgm:t>
    </dgm:pt>
    <dgm:pt modelId="{40A6E559-7354-4F46-9908-F1C6308DF336}">
      <dgm:prSet/>
      <dgm:spPr/>
      <dgm:t>
        <a:bodyPr/>
        <a:lstStyle/>
        <a:p>
          <a:r>
            <a:rPr lang="ru-RU" smtClean="0"/>
            <a:t>Приобщение к искусству</a:t>
          </a:r>
          <a:endParaRPr lang="ru-RU"/>
        </a:p>
      </dgm:t>
    </dgm:pt>
    <dgm:pt modelId="{4298954C-E9BB-43EF-A026-42AE08A329D5}" type="parTrans" cxnId="{774D22DE-60E0-4218-BABE-F2AB52D78BA3}">
      <dgm:prSet/>
      <dgm:spPr/>
      <dgm:t>
        <a:bodyPr/>
        <a:lstStyle/>
        <a:p>
          <a:endParaRPr lang="ru-RU"/>
        </a:p>
      </dgm:t>
    </dgm:pt>
    <dgm:pt modelId="{F6A49390-175E-443B-B4C7-E8F589AAFAC6}" type="sibTrans" cxnId="{774D22DE-60E0-4218-BABE-F2AB52D78BA3}">
      <dgm:prSet/>
      <dgm:spPr/>
      <dgm:t>
        <a:bodyPr/>
        <a:lstStyle/>
        <a:p>
          <a:endParaRPr lang="ru-RU"/>
        </a:p>
      </dgm:t>
    </dgm:pt>
    <dgm:pt modelId="{4FEED583-95BA-4028-BF3D-33F117CF5161}">
      <dgm:prSet/>
      <dgm:spPr/>
      <dgm:t>
        <a:bodyPr/>
        <a:lstStyle/>
        <a:p>
          <a:r>
            <a:rPr lang="ru-RU" dirty="0" smtClean="0"/>
            <a:t>Музыкальная деятельность</a:t>
          </a:r>
          <a:endParaRPr lang="ru-RU" dirty="0"/>
        </a:p>
      </dgm:t>
    </dgm:pt>
    <dgm:pt modelId="{414E4665-33D5-47FC-8ADE-72A2A13D834A}" type="parTrans" cxnId="{6135E20E-7C86-4702-93BC-884660456FE8}">
      <dgm:prSet/>
      <dgm:spPr/>
      <dgm:t>
        <a:bodyPr/>
        <a:lstStyle/>
        <a:p>
          <a:endParaRPr lang="ru-RU"/>
        </a:p>
      </dgm:t>
    </dgm:pt>
    <dgm:pt modelId="{B3003AA0-B5DD-40E9-AE09-A4A19EE2CAC1}" type="sibTrans" cxnId="{6135E20E-7C86-4702-93BC-884660456FE8}">
      <dgm:prSet/>
      <dgm:spPr/>
      <dgm:t>
        <a:bodyPr/>
        <a:lstStyle/>
        <a:p>
          <a:endParaRPr lang="ru-RU"/>
        </a:p>
      </dgm:t>
    </dgm:pt>
    <dgm:pt modelId="{B8E27EA5-F0D9-483F-8FBA-08135815E8F0}" type="pres">
      <dgm:prSet presAssocID="{D44D18A4-B952-4AEE-B987-290745618450}" presName="compositeShape" presStyleCnt="0">
        <dgm:presLayoutVars>
          <dgm:dir/>
          <dgm:resizeHandles/>
        </dgm:presLayoutVars>
      </dgm:prSet>
      <dgm:spPr/>
    </dgm:pt>
    <dgm:pt modelId="{7CFED18A-0723-4AFC-AF6B-CABA3D793671}" type="pres">
      <dgm:prSet presAssocID="{D44D18A4-B952-4AEE-B987-290745618450}" presName="pyramid" presStyleLbl="node1" presStyleIdx="0" presStyleCnt="1"/>
      <dgm:spPr/>
    </dgm:pt>
    <dgm:pt modelId="{88F76B18-CA69-4504-A9A3-6D9292D22283}" type="pres">
      <dgm:prSet presAssocID="{D44D18A4-B952-4AEE-B987-290745618450}" presName="theList" presStyleCnt="0"/>
      <dgm:spPr/>
    </dgm:pt>
    <dgm:pt modelId="{3B2A145A-7E93-46D9-951E-F7EFD3EA5C12}" type="pres">
      <dgm:prSet presAssocID="{40A6E559-7354-4F46-9908-F1C6308DF336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3BA38-79F2-49C4-8921-65D432DA0ECB}" type="pres">
      <dgm:prSet presAssocID="{40A6E559-7354-4F46-9908-F1C6308DF336}" presName="aSpace" presStyleCnt="0"/>
      <dgm:spPr/>
    </dgm:pt>
    <dgm:pt modelId="{061FC87C-CE92-4CF5-AA3F-F8614EB2C69B}" type="pres">
      <dgm:prSet presAssocID="{9B90296C-20E9-4C71-889A-4F25B65CFD47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9CE4B-B59D-48CA-A59F-0A436E78206F}" type="pres">
      <dgm:prSet presAssocID="{9B90296C-20E9-4C71-889A-4F25B65CFD47}" presName="aSpace" presStyleCnt="0"/>
      <dgm:spPr/>
    </dgm:pt>
    <dgm:pt modelId="{2A613ED8-BCF6-43A5-9F52-6939F8248B71}" type="pres">
      <dgm:prSet presAssocID="{8BBA2886-3911-44AA-AA8B-D8BF466B4201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AEB79-BFB6-4F0E-888F-EC280DCB3786}" type="pres">
      <dgm:prSet presAssocID="{8BBA2886-3911-44AA-AA8B-D8BF466B4201}" presName="aSpace" presStyleCnt="0"/>
      <dgm:spPr/>
    </dgm:pt>
    <dgm:pt modelId="{2358A463-E7FC-43E8-A343-917F8B5ACB88}" type="pres">
      <dgm:prSet presAssocID="{4FEED583-95BA-4028-BF3D-33F117CF5161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C158A-BC97-47F3-A40E-B8EE46DE4AF8}" type="pres">
      <dgm:prSet presAssocID="{4FEED583-95BA-4028-BF3D-33F117CF5161}" presName="aSpace" presStyleCnt="0"/>
      <dgm:spPr/>
    </dgm:pt>
  </dgm:ptLst>
  <dgm:cxnLst>
    <dgm:cxn modelId="{4A55978E-7201-4861-A1BD-A0958A3BCC73}" type="presOf" srcId="{D44D18A4-B952-4AEE-B987-290745618450}" destId="{B8E27EA5-F0D9-483F-8FBA-08135815E8F0}" srcOrd="0" destOrd="0" presId="urn:microsoft.com/office/officeart/2005/8/layout/pyramid2"/>
    <dgm:cxn modelId="{06EEBE60-1467-4DB7-B29A-A98574DB6C18}" type="presOf" srcId="{9B90296C-20E9-4C71-889A-4F25B65CFD47}" destId="{061FC87C-CE92-4CF5-AA3F-F8614EB2C69B}" srcOrd="0" destOrd="0" presId="urn:microsoft.com/office/officeart/2005/8/layout/pyramid2"/>
    <dgm:cxn modelId="{D474E68C-5AE6-4B0B-9E92-D735658201BB}" srcId="{D44D18A4-B952-4AEE-B987-290745618450}" destId="{8BBA2886-3911-44AA-AA8B-D8BF466B4201}" srcOrd="2" destOrd="0" parTransId="{BD85EC7D-261B-4ED4-A090-7A889097E6D8}" sibTransId="{48366937-AB6F-4474-8589-2BF6A1634C3C}"/>
    <dgm:cxn modelId="{23136346-9E44-44C4-ADBC-83BCCE89D25F}" srcId="{D44D18A4-B952-4AEE-B987-290745618450}" destId="{9B90296C-20E9-4C71-889A-4F25B65CFD47}" srcOrd="1" destOrd="0" parTransId="{D31A07AB-F7A9-4DF1-939B-F12783FA6647}" sibTransId="{2F27B87D-F8A3-4C32-8FEC-D101AF21820E}"/>
    <dgm:cxn modelId="{5D2D137A-B3C0-4ACD-BC87-FEF0BD59634A}" type="presOf" srcId="{8BBA2886-3911-44AA-AA8B-D8BF466B4201}" destId="{2A613ED8-BCF6-43A5-9F52-6939F8248B71}" srcOrd="0" destOrd="0" presId="urn:microsoft.com/office/officeart/2005/8/layout/pyramid2"/>
    <dgm:cxn modelId="{6135E20E-7C86-4702-93BC-884660456FE8}" srcId="{D44D18A4-B952-4AEE-B987-290745618450}" destId="{4FEED583-95BA-4028-BF3D-33F117CF5161}" srcOrd="3" destOrd="0" parTransId="{414E4665-33D5-47FC-8ADE-72A2A13D834A}" sibTransId="{B3003AA0-B5DD-40E9-AE09-A4A19EE2CAC1}"/>
    <dgm:cxn modelId="{68D0EEEB-739B-4E03-B80A-4D9ADF328BD5}" type="presOf" srcId="{40A6E559-7354-4F46-9908-F1C6308DF336}" destId="{3B2A145A-7E93-46D9-951E-F7EFD3EA5C12}" srcOrd="0" destOrd="0" presId="urn:microsoft.com/office/officeart/2005/8/layout/pyramid2"/>
    <dgm:cxn modelId="{F818520E-29AB-4AAB-9FBC-75C44B7ADA15}" type="presOf" srcId="{4FEED583-95BA-4028-BF3D-33F117CF5161}" destId="{2358A463-E7FC-43E8-A343-917F8B5ACB88}" srcOrd="0" destOrd="0" presId="urn:microsoft.com/office/officeart/2005/8/layout/pyramid2"/>
    <dgm:cxn modelId="{774D22DE-60E0-4218-BABE-F2AB52D78BA3}" srcId="{D44D18A4-B952-4AEE-B987-290745618450}" destId="{40A6E559-7354-4F46-9908-F1C6308DF336}" srcOrd="0" destOrd="0" parTransId="{4298954C-E9BB-43EF-A026-42AE08A329D5}" sibTransId="{F6A49390-175E-443B-B4C7-E8F589AAFAC6}"/>
    <dgm:cxn modelId="{275D83AB-EF6F-443B-B2C3-282332272A9D}" type="presParOf" srcId="{B8E27EA5-F0D9-483F-8FBA-08135815E8F0}" destId="{7CFED18A-0723-4AFC-AF6B-CABA3D793671}" srcOrd="0" destOrd="0" presId="urn:microsoft.com/office/officeart/2005/8/layout/pyramid2"/>
    <dgm:cxn modelId="{D9A75A36-2F3A-45CE-8FAD-3B40FCD03D32}" type="presParOf" srcId="{B8E27EA5-F0D9-483F-8FBA-08135815E8F0}" destId="{88F76B18-CA69-4504-A9A3-6D9292D22283}" srcOrd="1" destOrd="0" presId="urn:microsoft.com/office/officeart/2005/8/layout/pyramid2"/>
    <dgm:cxn modelId="{77AE5AF3-4CBA-476B-A3BF-5BB1974744FD}" type="presParOf" srcId="{88F76B18-CA69-4504-A9A3-6D9292D22283}" destId="{3B2A145A-7E93-46D9-951E-F7EFD3EA5C12}" srcOrd="0" destOrd="0" presId="urn:microsoft.com/office/officeart/2005/8/layout/pyramid2"/>
    <dgm:cxn modelId="{E815E1E8-A74B-42C3-B856-6A630C416521}" type="presParOf" srcId="{88F76B18-CA69-4504-A9A3-6D9292D22283}" destId="{7B83BA38-79F2-49C4-8921-65D432DA0ECB}" srcOrd="1" destOrd="0" presId="urn:microsoft.com/office/officeart/2005/8/layout/pyramid2"/>
    <dgm:cxn modelId="{339F547E-EA8C-4B9E-9476-AF8204A384A8}" type="presParOf" srcId="{88F76B18-CA69-4504-A9A3-6D9292D22283}" destId="{061FC87C-CE92-4CF5-AA3F-F8614EB2C69B}" srcOrd="2" destOrd="0" presId="urn:microsoft.com/office/officeart/2005/8/layout/pyramid2"/>
    <dgm:cxn modelId="{644EED65-C22C-4486-8C49-0B9B0BB6C54B}" type="presParOf" srcId="{88F76B18-CA69-4504-A9A3-6D9292D22283}" destId="{1629CE4B-B59D-48CA-A59F-0A436E78206F}" srcOrd="3" destOrd="0" presId="urn:microsoft.com/office/officeart/2005/8/layout/pyramid2"/>
    <dgm:cxn modelId="{A85D2555-E1B5-4C36-A0A1-1E9CCADA1BA8}" type="presParOf" srcId="{88F76B18-CA69-4504-A9A3-6D9292D22283}" destId="{2A613ED8-BCF6-43A5-9F52-6939F8248B71}" srcOrd="4" destOrd="0" presId="urn:microsoft.com/office/officeart/2005/8/layout/pyramid2"/>
    <dgm:cxn modelId="{D6DF0E29-0E6D-4799-A935-361CC0FA7B81}" type="presParOf" srcId="{88F76B18-CA69-4504-A9A3-6D9292D22283}" destId="{181AEB79-BFB6-4F0E-888F-EC280DCB3786}" srcOrd="5" destOrd="0" presId="urn:microsoft.com/office/officeart/2005/8/layout/pyramid2"/>
    <dgm:cxn modelId="{55F51B3C-10FC-46A1-A8B8-477EA72BD863}" type="presParOf" srcId="{88F76B18-CA69-4504-A9A3-6D9292D22283}" destId="{2358A463-E7FC-43E8-A343-917F8B5ACB88}" srcOrd="6" destOrd="0" presId="urn:microsoft.com/office/officeart/2005/8/layout/pyramid2"/>
    <dgm:cxn modelId="{36B5DF86-E23A-4DBB-ADFC-BCF681854B35}" type="presParOf" srcId="{88F76B18-CA69-4504-A9A3-6D9292D22283}" destId="{ECCC158A-BC97-47F3-A40E-B8EE46DE4AF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A6F6E6B-DAD3-49F3-AC14-37CC5A1CCDDE}" type="doc">
      <dgm:prSet loTypeId="urn:microsoft.com/office/officeart/2005/8/layout/hierarchy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1D26866-43D2-47C9-A7B3-11FAC8EFCA5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Приобщение к искусству</a:t>
          </a:r>
          <a:endParaRPr lang="ru-RU" sz="1600" b="1" dirty="0">
            <a:solidFill>
              <a:srgbClr val="C00000"/>
            </a:solidFill>
          </a:endParaRPr>
        </a:p>
      </dgm:t>
    </dgm:pt>
    <dgm:pt modelId="{60E2A748-D947-428C-B0A3-B4E7A6FD0DF1}" type="parTrans" cxnId="{D81E1272-D735-4E10-A628-8CACFF4F3A2B}">
      <dgm:prSet/>
      <dgm:spPr/>
      <dgm:t>
        <a:bodyPr/>
        <a:lstStyle/>
        <a:p>
          <a:endParaRPr lang="ru-RU"/>
        </a:p>
      </dgm:t>
    </dgm:pt>
    <dgm:pt modelId="{7BADB0BF-F2D7-4BD7-BC4B-61BFFA8BF590}" type="sibTrans" cxnId="{D81E1272-D735-4E10-A628-8CACFF4F3A2B}">
      <dgm:prSet/>
      <dgm:spPr/>
      <dgm:t>
        <a:bodyPr/>
        <a:lstStyle/>
        <a:p>
          <a:endParaRPr lang="ru-RU"/>
        </a:p>
      </dgm:t>
    </dgm:pt>
    <dgm:pt modelId="{131542BF-2B77-45D0-AD4E-C91539CAAC47}">
      <dgm:prSet custT="1"/>
      <dgm:spPr/>
      <dgm:t>
        <a:bodyPr/>
        <a:lstStyle/>
        <a:p>
          <a:pPr algn="l"/>
          <a:r>
            <a:rPr lang="ru-RU" sz="1200" b="1" dirty="0" smtClean="0"/>
            <a:t> </a:t>
          </a:r>
          <a:r>
            <a:rPr lang="ru-RU" sz="1400" b="1" dirty="0" smtClean="0"/>
            <a:t>Развитие эмоциональной восприимчивости, эмоционального отклика на литературные и музыкальные произведения, красоту окружающего мира, произведения искусства</a:t>
          </a:r>
          <a:endParaRPr lang="ru-RU" sz="1400" b="1" dirty="0"/>
        </a:p>
      </dgm:t>
    </dgm:pt>
    <dgm:pt modelId="{DD95E5E9-75A6-4EE6-8F26-224B9B0D02A7}" type="parTrans" cxnId="{06ED4636-CF34-4424-B563-7C6B492B9124}">
      <dgm:prSet/>
      <dgm:spPr/>
      <dgm:t>
        <a:bodyPr/>
        <a:lstStyle/>
        <a:p>
          <a:endParaRPr lang="ru-RU"/>
        </a:p>
      </dgm:t>
    </dgm:pt>
    <dgm:pt modelId="{EE36BD0D-F0E1-4B6B-B711-52837427531C}" type="sibTrans" cxnId="{06ED4636-CF34-4424-B563-7C6B492B9124}">
      <dgm:prSet/>
      <dgm:spPr/>
      <dgm:t>
        <a:bodyPr/>
        <a:lstStyle/>
        <a:p>
          <a:endParaRPr lang="ru-RU"/>
        </a:p>
      </dgm:t>
    </dgm:pt>
    <dgm:pt modelId="{D5A8C7E7-1F5D-4B28-95A1-2CF5F8B38E74}">
      <dgm:prSet custT="1"/>
      <dgm:spPr/>
      <dgm:t>
        <a:bodyPr/>
        <a:lstStyle/>
        <a:p>
          <a:pPr algn="l"/>
          <a:r>
            <a:rPr lang="ru-RU" sz="1400" b="1" dirty="0" smtClean="0"/>
            <a:t>Приобщение детей к народному и профессиональному искусству (словесному, музыкальному, изобразительному, театральному, к архитектуре) через  ознакомление  с  лучшими  образцами  отечественного  и  мирового искусства</a:t>
          </a:r>
          <a:endParaRPr lang="ru-RU" sz="1400" b="1" dirty="0"/>
        </a:p>
      </dgm:t>
    </dgm:pt>
    <dgm:pt modelId="{3FFE0762-FD68-41C9-A7CC-12A78162F509}" type="parTrans" cxnId="{9367E6D9-DF38-483D-9429-F0A552CEE14E}">
      <dgm:prSet/>
      <dgm:spPr/>
      <dgm:t>
        <a:bodyPr/>
        <a:lstStyle/>
        <a:p>
          <a:endParaRPr lang="ru-RU"/>
        </a:p>
      </dgm:t>
    </dgm:pt>
    <dgm:pt modelId="{A6131569-0AE4-449F-A272-10B5E1638330}" type="sibTrans" cxnId="{9367E6D9-DF38-483D-9429-F0A552CEE14E}">
      <dgm:prSet/>
      <dgm:spPr/>
      <dgm:t>
        <a:bodyPr/>
        <a:lstStyle/>
        <a:p>
          <a:endParaRPr lang="ru-RU"/>
        </a:p>
      </dgm:t>
    </dgm:pt>
    <dgm:pt modelId="{1F3183FA-00DF-4112-86A9-63FD6FC601A5}">
      <dgm:prSet custT="1"/>
      <dgm:spPr/>
      <dgm:t>
        <a:bodyPr/>
        <a:lstStyle/>
        <a:p>
          <a:pPr algn="l"/>
          <a:r>
            <a:rPr lang="ru-RU" sz="1400" b="1" dirty="0" smtClean="0"/>
            <a:t>Формирование элементарных представлений о видах и жанрах искусства, средствах выразительности в различных видах искусства</a:t>
          </a:r>
          <a:endParaRPr lang="ru-RU" sz="1400" b="1" dirty="0"/>
        </a:p>
      </dgm:t>
    </dgm:pt>
    <dgm:pt modelId="{4DBF4F2B-2A25-451B-9887-E134104A5650}" type="parTrans" cxnId="{3F4E959A-2DCC-4241-B6AA-59E555100F6A}">
      <dgm:prSet/>
      <dgm:spPr/>
      <dgm:t>
        <a:bodyPr/>
        <a:lstStyle/>
        <a:p>
          <a:endParaRPr lang="ru-RU"/>
        </a:p>
      </dgm:t>
    </dgm:pt>
    <dgm:pt modelId="{AFFEDF4B-20E9-4B5B-AA5F-D876AF4F79D9}" type="sibTrans" cxnId="{3F4E959A-2DCC-4241-B6AA-59E555100F6A}">
      <dgm:prSet/>
      <dgm:spPr/>
      <dgm:t>
        <a:bodyPr/>
        <a:lstStyle/>
        <a:p>
          <a:endParaRPr lang="ru-RU"/>
        </a:p>
      </dgm:t>
    </dgm:pt>
    <dgm:pt modelId="{D281C3BE-E77D-4C28-8FC0-02301F9181C3}" type="pres">
      <dgm:prSet presAssocID="{2A6F6E6B-DAD3-49F3-AC14-37CC5A1CCD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F611B9-8096-4945-BF4B-C6AEA81CD6A1}" type="pres">
      <dgm:prSet presAssocID="{C1D26866-43D2-47C9-A7B3-11FAC8EFCA53}" presName="hierRoot1" presStyleCnt="0"/>
      <dgm:spPr/>
    </dgm:pt>
    <dgm:pt modelId="{E596762B-6557-409B-B3F8-E2FDBA8F106C}" type="pres">
      <dgm:prSet presAssocID="{C1D26866-43D2-47C9-A7B3-11FAC8EFCA53}" presName="composite" presStyleCnt="0"/>
      <dgm:spPr/>
    </dgm:pt>
    <dgm:pt modelId="{D33DA1FF-A3B7-47EC-A94D-DA524181BE00}" type="pres">
      <dgm:prSet presAssocID="{C1D26866-43D2-47C9-A7B3-11FAC8EFCA53}" presName="background" presStyleLbl="node0" presStyleIdx="0" presStyleCnt="1"/>
      <dgm:spPr/>
    </dgm:pt>
    <dgm:pt modelId="{5C20B73A-2356-4C4F-99D4-2A581994B9A3}" type="pres">
      <dgm:prSet presAssocID="{C1D26866-43D2-47C9-A7B3-11FAC8EFCA53}" presName="text" presStyleLbl="fgAcc0" presStyleIdx="0" presStyleCnt="1" custScaleX="2008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3BC88-CDF8-48EF-A6D8-D338A058C1FA}" type="pres">
      <dgm:prSet presAssocID="{C1D26866-43D2-47C9-A7B3-11FAC8EFCA53}" presName="hierChild2" presStyleCnt="0"/>
      <dgm:spPr/>
    </dgm:pt>
    <dgm:pt modelId="{DBFAC581-F3AC-4574-9E2C-65EF84083154}" type="pres">
      <dgm:prSet presAssocID="{DD95E5E9-75A6-4EE6-8F26-224B9B0D02A7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4F76280-9A08-434A-BEB9-4E8913A340F8}" type="pres">
      <dgm:prSet presAssocID="{131542BF-2B77-45D0-AD4E-C91539CAAC47}" presName="hierRoot2" presStyleCnt="0"/>
      <dgm:spPr/>
    </dgm:pt>
    <dgm:pt modelId="{80F61B23-456A-4D9E-920E-E180C9672719}" type="pres">
      <dgm:prSet presAssocID="{131542BF-2B77-45D0-AD4E-C91539CAAC47}" presName="composite2" presStyleCnt="0"/>
      <dgm:spPr/>
    </dgm:pt>
    <dgm:pt modelId="{AE6F5499-8C6D-4A70-8BE4-6E3B803DC678}" type="pres">
      <dgm:prSet presAssocID="{131542BF-2B77-45D0-AD4E-C91539CAAC47}" presName="background2" presStyleLbl="node2" presStyleIdx="0" presStyleCnt="3"/>
      <dgm:spPr/>
    </dgm:pt>
    <dgm:pt modelId="{5A500236-8547-4068-81AA-B4AA5E02535C}" type="pres">
      <dgm:prSet presAssocID="{131542BF-2B77-45D0-AD4E-C91539CAAC47}" presName="text2" presStyleLbl="fgAcc2" presStyleIdx="0" presStyleCnt="3" custScaleY="289029" custLinFactNeighborX="-24524" custLinFactNeighborY="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9DB10E-D029-4E96-AA08-6238AC04E6AF}" type="pres">
      <dgm:prSet presAssocID="{131542BF-2B77-45D0-AD4E-C91539CAAC47}" presName="hierChild3" presStyleCnt="0"/>
      <dgm:spPr/>
    </dgm:pt>
    <dgm:pt modelId="{3E0207CD-6C89-4612-9403-28CA87088870}" type="pres">
      <dgm:prSet presAssocID="{3FFE0762-FD68-41C9-A7CC-12A78162F509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C621AEC-B1C6-41B6-B6A4-7EFDD84754AE}" type="pres">
      <dgm:prSet presAssocID="{D5A8C7E7-1F5D-4B28-95A1-2CF5F8B38E74}" presName="hierRoot2" presStyleCnt="0"/>
      <dgm:spPr/>
    </dgm:pt>
    <dgm:pt modelId="{421254AC-C2F9-4744-8309-5ECF6CB85AF9}" type="pres">
      <dgm:prSet presAssocID="{D5A8C7E7-1F5D-4B28-95A1-2CF5F8B38E74}" presName="composite2" presStyleCnt="0"/>
      <dgm:spPr/>
    </dgm:pt>
    <dgm:pt modelId="{DA290681-3062-4700-B4EB-D58ED4362FF2}" type="pres">
      <dgm:prSet presAssocID="{D5A8C7E7-1F5D-4B28-95A1-2CF5F8B38E74}" presName="background2" presStyleLbl="node2" presStyleIdx="1" presStyleCnt="3"/>
      <dgm:spPr/>
    </dgm:pt>
    <dgm:pt modelId="{7EB07BD5-9F63-4DF8-A070-936B7B8FDF27}" type="pres">
      <dgm:prSet presAssocID="{D5A8C7E7-1F5D-4B28-95A1-2CF5F8B38E74}" presName="text2" presStyleLbl="fgAcc2" presStyleIdx="1" presStyleCnt="3" custScaleX="121021" custScaleY="3057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98A314-AA6C-4573-A99C-5E43E96E4258}" type="pres">
      <dgm:prSet presAssocID="{D5A8C7E7-1F5D-4B28-95A1-2CF5F8B38E74}" presName="hierChild3" presStyleCnt="0"/>
      <dgm:spPr/>
    </dgm:pt>
    <dgm:pt modelId="{0B0E0A79-43B2-4C77-82F6-4EBA1ED99F78}" type="pres">
      <dgm:prSet presAssocID="{4DBF4F2B-2A25-451B-9887-E134104A5650}" presName="Name10" presStyleLbl="parChTrans1D2" presStyleIdx="2" presStyleCnt="3"/>
      <dgm:spPr/>
      <dgm:t>
        <a:bodyPr/>
        <a:lstStyle/>
        <a:p>
          <a:endParaRPr lang="ru-RU"/>
        </a:p>
      </dgm:t>
    </dgm:pt>
    <dgm:pt modelId="{84B89329-9933-4C6A-AD64-4B40FAE68770}" type="pres">
      <dgm:prSet presAssocID="{1F3183FA-00DF-4112-86A9-63FD6FC601A5}" presName="hierRoot2" presStyleCnt="0"/>
      <dgm:spPr/>
    </dgm:pt>
    <dgm:pt modelId="{2BC91052-481C-4226-A8B6-F63F3D9C53EE}" type="pres">
      <dgm:prSet presAssocID="{1F3183FA-00DF-4112-86A9-63FD6FC601A5}" presName="composite2" presStyleCnt="0"/>
      <dgm:spPr/>
    </dgm:pt>
    <dgm:pt modelId="{FBB5BAE9-6E82-4BC2-941C-66BA67F8C0E6}" type="pres">
      <dgm:prSet presAssocID="{1F3183FA-00DF-4112-86A9-63FD6FC601A5}" presName="background2" presStyleLbl="node2" presStyleIdx="2" presStyleCnt="3"/>
      <dgm:spPr/>
    </dgm:pt>
    <dgm:pt modelId="{23263B0F-CC78-4B99-BDE4-6CFCD4A76AA6}" type="pres">
      <dgm:prSet presAssocID="{1F3183FA-00DF-4112-86A9-63FD6FC601A5}" presName="text2" presStyleLbl="fgAcc2" presStyleIdx="2" presStyleCnt="3" custScaleX="121021" custScaleY="305515" custLinFactNeighborX="21642" custLinFactNeighborY="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CCCC5D-A491-43A3-8AAC-364B12F6801F}" type="pres">
      <dgm:prSet presAssocID="{1F3183FA-00DF-4112-86A9-63FD6FC601A5}" presName="hierChild3" presStyleCnt="0"/>
      <dgm:spPr/>
    </dgm:pt>
  </dgm:ptLst>
  <dgm:cxnLst>
    <dgm:cxn modelId="{465FC69B-5EAE-4A88-B1D0-50F159FBC6A0}" type="presOf" srcId="{C1D26866-43D2-47C9-A7B3-11FAC8EFCA53}" destId="{5C20B73A-2356-4C4F-99D4-2A581994B9A3}" srcOrd="0" destOrd="0" presId="urn:microsoft.com/office/officeart/2005/8/layout/hierarchy1"/>
    <dgm:cxn modelId="{8B688E6E-DEE4-421A-8FF8-52DE5A179358}" type="presOf" srcId="{D5A8C7E7-1F5D-4B28-95A1-2CF5F8B38E74}" destId="{7EB07BD5-9F63-4DF8-A070-936B7B8FDF27}" srcOrd="0" destOrd="0" presId="urn:microsoft.com/office/officeart/2005/8/layout/hierarchy1"/>
    <dgm:cxn modelId="{9D5A7483-F206-4F8E-BEFC-B28823B055B1}" type="presOf" srcId="{DD95E5E9-75A6-4EE6-8F26-224B9B0D02A7}" destId="{DBFAC581-F3AC-4574-9E2C-65EF84083154}" srcOrd="0" destOrd="0" presId="urn:microsoft.com/office/officeart/2005/8/layout/hierarchy1"/>
    <dgm:cxn modelId="{2CFFA670-3B12-407B-8577-3FE819033664}" type="presOf" srcId="{1F3183FA-00DF-4112-86A9-63FD6FC601A5}" destId="{23263B0F-CC78-4B99-BDE4-6CFCD4A76AA6}" srcOrd="0" destOrd="0" presId="urn:microsoft.com/office/officeart/2005/8/layout/hierarchy1"/>
    <dgm:cxn modelId="{C37D1B27-760A-4147-B19A-0625A7071864}" type="presOf" srcId="{2A6F6E6B-DAD3-49F3-AC14-37CC5A1CCDDE}" destId="{D281C3BE-E77D-4C28-8FC0-02301F9181C3}" srcOrd="0" destOrd="0" presId="urn:microsoft.com/office/officeart/2005/8/layout/hierarchy1"/>
    <dgm:cxn modelId="{AADA3FA8-7857-43B3-977C-56AB6819C3CE}" type="presOf" srcId="{131542BF-2B77-45D0-AD4E-C91539CAAC47}" destId="{5A500236-8547-4068-81AA-B4AA5E02535C}" srcOrd="0" destOrd="0" presId="urn:microsoft.com/office/officeart/2005/8/layout/hierarchy1"/>
    <dgm:cxn modelId="{199E7481-293E-4D44-8302-E0BBD28725FE}" type="presOf" srcId="{4DBF4F2B-2A25-451B-9887-E134104A5650}" destId="{0B0E0A79-43B2-4C77-82F6-4EBA1ED99F78}" srcOrd="0" destOrd="0" presId="urn:microsoft.com/office/officeart/2005/8/layout/hierarchy1"/>
    <dgm:cxn modelId="{D81E1272-D735-4E10-A628-8CACFF4F3A2B}" srcId="{2A6F6E6B-DAD3-49F3-AC14-37CC5A1CCDDE}" destId="{C1D26866-43D2-47C9-A7B3-11FAC8EFCA53}" srcOrd="0" destOrd="0" parTransId="{60E2A748-D947-428C-B0A3-B4E7A6FD0DF1}" sibTransId="{7BADB0BF-F2D7-4BD7-BC4B-61BFFA8BF590}"/>
    <dgm:cxn modelId="{06ED4636-CF34-4424-B563-7C6B492B9124}" srcId="{C1D26866-43D2-47C9-A7B3-11FAC8EFCA53}" destId="{131542BF-2B77-45D0-AD4E-C91539CAAC47}" srcOrd="0" destOrd="0" parTransId="{DD95E5E9-75A6-4EE6-8F26-224B9B0D02A7}" sibTransId="{EE36BD0D-F0E1-4B6B-B711-52837427531C}"/>
    <dgm:cxn modelId="{7B4153F7-D4D6-4B24-838B-AE2C68F0D0F9}" type="presOf" srcId="{3FFE0762-FD68-41C9-A7CC-12A78162F509}" destId="{3E0207CD-6C89-4612-9403-28CA87088870}" srcOrd="0" destOrd="0" presId="urn:microsoft.com/office/officeart/2005/8/layout/hierarchy1"/>
    <dgm:cxn modelId="{3F4E959A-2DCC-4241-B6AA-59E555100F6A}" srcId="{C1D26866-43D2-47C9-A7B3-11FAC8EFCA53}" destId="{1F3183FA-00DF-4112-86A9-63FD6FC601A5}" srcOrd="2" destOrd="0" parTransId="{4DBF4F2B-2A25-451B-9887-E134104A5650}" sibTransId="{AFFEDF4B-20E9-4B5B-AA5F-D876AF4F79D9}"/>
    <dgm:cxn modelId="{9367E6D9-DF38-483D-9429-F0A552CEE14E}" srcId="{C1D26866-43D2-47C9-A7B3-11FAC8EFCA53}" destId="{D5A8C7E7-1F5D-4B28-95A1-2CF5F8B38E74}" srcOrd="1" destOrd="0" parTransId="{3FFE0762-FD68-41C9-A7CC-12A78162F509}" sibTransId="{A6131569-0AE4-449F-A272-10B5E1638330}"/>
    <dgm:cxn modelId="{569E89F2-4276-4236-95E0-9BBCB4AEC32C}" type="presParOf" srcId="{D281C3BE-E77D-4C28-8FC0-02301F9181C3}" destId="{99F611B9-8096-4945-BF4B-C6AEA81CD6A1}" srcOrd="0" destOrd="0" presId="urn:microsoft.com/office/officeart/2005/8/layout/hierarchy1"/>
    <dgm:cxn modelId="{2B11ABC0-D168-4A2D-9A04-9C0AE94B54A9}" type="presParOf" srcId="{99F611B9-8096-4945-BF4B-C6AEA81CD6A1}" destId="{E596762B-6557-409B-B3F8-E2FDBA8F106C}" srcOrd="0" destOrd="0" presId="urn:microsoft.com/office/officeart/2005/8/layout/hierarchy1"/>
    <dgm:cxn modelId="{9954D4FA-12B6-4C15-8DCB-DDE3D7E90318}" type="presParOf" srcId="{E596762B-6557-409B-B3F8-E2FDBA8F106C}" destId="{D33DA1FF-A3B7-47EC-A94D-DA524181BE00}" srcOrd="0" destOrd="0" presId="urn:microsoft.com/office/officeart/2005/8/layout/hierarchy1"/>
    <dgm:cxn modelId="{5AB47334-F0CE-4A03-A4C7-F31637041C8B}" type="presParOf" srcId="{E596762B-6557-409B-B3F8-E2FDBA8F106C}" destId="{5C20B73A-2356-4C4F-99D4-2A581994B9A3}" srcOrd="1" destOrd="0" presId="urn:microsoft.com/office/officeart/2005/8/layout/hierarchy1"/>
    <dgm:cxn modelId="{FB49059C-A147-4EB5-B71F-365F2A7A2BEA}" type="presParOf" srcId="{99F611B9-8096-4945-BF4B-C6AEA81CD6A1}" destId="{7503BC88-CDF8-48EF-A6D8-D338A058C1FA}" srcOrd="1" destOrd="0" presId="urn:microsoft.com/office/officeart/2005/8/layout/hierarchy1"/>
    <dgm:cxn modelId="{5A148CF4-AF4F-40E4-B6C7-08F87B430838}" type="presParOf" srcId="{7503BC88-CDF8-48EF-A6D8-D338A058C1FA}" destId="{DBFAC581-F3AC-4574-9E2C-65EF84083154}" srcOrd="0" destOrd="0" presId="urn:microsoft.com/office/officeart/2005/8/layout/hierarchy1"/>
    <dgm:cxn modelId="{7F6A6CB7-1B7A-490E-9270-C9BE2748AF22}" type="presParOf" srcId="{7503BC88-CDF8-48EF-A6D8-D338A058C1FA}" destId="{44F76280-9A08-434A-BEB9-4E8913A340F8}" srcOrd="1" destOrd="0" presId="urn:microsoft.com/office/officeart/2005/8/layout/hierarchy1"/>
    <dgm:cxn modelId="{FE0B66AF-5DCB-4A0B-BC7A-99665577BAA8}" type="presParOf" srcId="{44F76280-9A08-434A-BEB9-4E8913A340F8}" destId="{80F61B23-456A-4D9E-920E-E180C9672719}" srcOrd="0" destOrd="0" presId="urn:microsoft.com/office/officeart/2005/8/layout/hierarchy1"/>
    <dgm:cxn modelId="{2580CCE9-62DC-46D4-8497-CE1B1EFF0FE5}" type="presParOf" srcId="{80F61B23-456A-4D9E-920E-E180C9672719}" destId="{AE6F5499-8C6D-4A70-8BE4-6E3B803DC678}" srcOrd="0" destOrd="0" presId="urn:microsoft.com/office/officeart/2005/8/layout/hierarchy1"/>
    <dgm:cxn modelId="{B238717A-1605-4628-AA90-DB9714A441C8}" type="presParOf" srcId="{80F61B23-456A-4D9E-920E-E180C9672719}" destId="{5A500236-8547-4068-81AA-B4AA5E02535C}" srcOrd="1" destOrd="0" presId="urn:microsoft.com/office/officeart/2005/8/layout/hierarchy1"/>
    <dgm:cxn modelId="{8DFA9B2B-38C9-4478-954D-3A7DE9C0B15A}" type="presParOf" srcId="{44F76280-9A08-434A-BEB9-4E8913A340F8}" destId="{D39DB10E-D029-4E96-AA08-6238AC04E6AF}" srcOrd="1" destOrd="0" presId="urn:microsoft.com/office/officeart/2005/8/layout/hierarchy1"/>
    <dgm:cxn modelId="{BED7EB90-3EA0-477D-AF50-5B5E15FE2725}" type="presParOf" srcId="{7503BC88-CDF8-48EF-A6D8-D338A058C1FA}" destId="{3E0207CD-6C89-4612-9403-28CA87088870}" srcOrd="2" destOrd="0" presId="urn:microsoft.com/office/officeart/2005/8/layout/hierarchy1"/>
    <dgm:cxn modelId="{FE1AD5C8-DF2D-4EA1-BA3E-13AD39DC9FA9}" type="presParOf" srcId="{7503BC88-CDF8-48EF-A6D8-D338A058C1FA}" destId="{EC621AEC-B1C6-41B6-B6A4-7EFDD84754AE}" srcOrd="3" destOrd="0" presId="urn:microsoft.com/office/officeart/2005/8/layout/hierarchy1"/>
    <dgm:cxn modelId="{76574622-26AE-446B-823F-3D4C00960DB7}" type="presParOf" srcId="{EC621AEC-B1C6-41B6-B6A4-7EFDD84754AE}" destId="{421254AC-C2F9-4744-8309-5ECF6CB85AF9}" srcOrd="0" destOrd="0" presId="urn:microsoft.com/office/officeart/2005/8/layout/hierarchy1"/>
    <dgm:cxn modelId="{50B31D8D-864C-4461-B552-0A7D31216F17}" type="presParOf" srcId="{421254AC-C2F9-4744-8309-5ECF6CB85AF9}" destId="{DA290681-3062-4700-B4EB-D58ED4362FF2}" srcOrd="0" destOrd="0" presId="urn:microsoft.com/office/officeart/2005/8/layout/hierarchy1"/>
    <dgm:cxn modelId="{078BFF64-1021-4945-B993-47CDB2633102}" type="presParOf" srcId="{421254AC-C2F9-4744-8309-5ECF6CB85AF9}" destId="{7EB07BD5-9F63-4DF8-A070-936B7B8FDF27}" srcOrd="1" destOrd="0" presId="urn:microsoft.com/office/officeart/2005/8/layout/hierarchy1"/>
    <dgm:cxn modelId="{4E1D3720-0E60-4E59-9FCD-393F3F42423C}" type="presParOf" srcId="{EC621AEC-B1C6-41B6-B6A4-7EFDD84754AE}" destId="{5E98A314-AA6C-4573-A99C-5E43E96E4258}" srcOrd="1" destOrd="0" presId="urn:microsoft.com/office/officeart/2005/8/layout/hierarchy1"/>
    <dgm:cxn modelId="{A45CE22B-34EF-4D30-A292-9EB50E75D76E}" type="presParOf" srcId="{7503BC88-CDF8-48EF-A6D8-D338A058C1FA}" destId="{0B0E0A79-43B2-4C77-82F6-4EBA1ED99F78}" srcOrd="4" destOrd="0" presId="urn:microsoft.com/office/officeart/2005/8/layout/hierarchy1"/>
    <dgm:cxn modelId="{04885032-594F-4D75-860A-2391E4420160}" type="presParOf" srcId="{7503BC88-CDF8-48EF-A6D8-D338A058C1FA}" destId="{84B89329-9933-4C6A-AD64-4B40FAE68770}" srcOrd="5" destOrd="0" presId="urn:microsoft.com/office/officeart/2005/8/layout/hierarchy1"/>
    <dgm:cxn modelId="{64B7161C-5C5D-4828-B85F-A1D8B80B2947}" type="presParOf" srcId="{84B89329-9933-4C6A-AD64-4B40FAE68770}" destId="{2BC91052-481C-4226-A8B6-F63F3D9C53EE}" srcOrd="0" destOrd="0" presId="urn:microsoft.com/office/officeart/2005/8/layout/hierarchy1"/>
    <dgm:cxn modelId="{A1221694-CBBF-458F-82C8-3BCC0A77CC79}" type="presParOf" srcId="{2BC91052-481C-4226-A8B6-F63F3D9C53EE}" destId="{FBB5BAE9-6E82-4BC2-941C-66BA67F8C0E6}" srcOrd="0" destOrd="0" presId="urn:microsoft.com/office/officeart/2005/8/layout/hierarchy1"/>
    <dgm:cxn modelId="{CD467407-4DAA-42E5-B3FF-722E5DF19633}" type="presParOf" srcId="{2BC91052-481C-4226-A8B6-F63F3D9C53EE}" destId="{23263B0F-CC78-4B99-BDE4-6CFCD4A76AA6}" srcOrd="1" destOrd="0" presId="urn:microsoft.com/office/officeart/2005/8/layout/hierarchy1"/>
    <dgm:cxn modelId="{3C33601D-92CB-4A21-BD68-6770A446BF82}" type="presParOf" srcId="{84B89329-9933-4C6A-AD64-4B40FAE68770}" destId="{C0CCCC5D-A491-43A3-8AAC-364B12F6801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A6F6E6B-DAD3-49F3-AC14-37CC5A1CCDDE}" type="doc">
      <dgm:prSet loTypeId="urn:microsoft.com/office/officeart/2005/8/layout/hierarchy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1D26866-43D2-47C9-A7B3-11FAC8EFCA5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Изобразительная деятельность</a:t>
          </a:r>
          <a:endParaRPr lang="ru-RU" sz="1600" b="1" dirty="0">
            <a:solidFill>
              <a:srgbClr val="C00000"/>
            </a:solidFill>
          </a:endParaRPr>
        </a:p>
      </dgm:t>
    </dgm:pt>
    <dgm:pt modelId="{60E2A748-D947-428C-B0A3-B4E7A6FD0DF1}" type="parTrans" cxnId="{D81E1272-D735-4E10-A628-8CACFF4F3A2B}">
      <dgm:prSet/>
      <dgm:spPr/>
      <dgm:t>
        <a:bodyPr/>
        <a:lstStyle/>
        <a:p>
          <a:endParaRPr lang="ru-RU"/>
        </a:p>
      </dgm:t>
    </dgm:pt>
    <dgm:pt modelId="{7BADB0BF-F2D7-4BD7-BC4B-61BFFA8BF590}" type="sibTrans" cxnId="{D81E1272-D735-4E10-A628-8CACFF4F3A2B}">
      <dgm:prSet/>
      <dgm:spPr/>
      <dgm:t>
        <a:bodyPr/>
        <a:lstStyle/>
        <a:p>
          <a:endParaRPr lang="ru-RU"/>
        </a:p>
      </dgm:t>
    </dgm:pt>
    <dgm:pt modelId="{131542BF-2B77-45D0-AD4E-C91539CAAC47}">
      <dgm:prSet custT="1"/>
      <dgm:spPr/>
      <dgm:t>
        <a:bodyPr/>
        <a:lstStyle/>
        <a:p>
          <a:pPr algn="l"/>
          <a:r>
            <a:rPr lang="ru-RU" sz="1400" b="1" dirty="0" smtClean="0"/>
            <a:t> Развитие  интереса  к  различным видам изобразительной деятельности; совершенствование умений в рисовании, лепке, аппликации, прикладном творчестве</a:t>
          </a:r>
          <a:endParaRPr lang="ru-RU" sz="1400" b="1" dirty="0"/>
        </a:p>
      </dgm:t>
    </dgm:pt>
    <dgm:pt modelId="{DD95E5E9-75A6-4EE6-8F26-224B9B0D02A7}" type="parTrans" cxnId="{06ED4636-CF34-4424-B563-7C6B492B9124}">
      <dgm:prSet/>
      <dgm:spPr/>
      <dgm:t>
        <a:bodyPr/>
        <a:lstStyle/>
        <a:p>
          <a:endParaRPr lang="ru-RU"/>
        </a:p>
      </dgm:t>
    </dgm:pt>
    <dgm:pt modelId="{EE36BD0D-F0E1-4B6B-B711-52837427531C}" type="sibTrans" cxnId="{06ED4636-CF34-4424-B563-7C6B492B9124}">
      <dgm:prSet/>
      <dgm:spPr/>
      <dgm:t>
        <a:bodyPr/>
        <a:lstStyle/>
        <a:p>
          <a:endParaRPr lang="ru-RU"/>
        </a:p>
      </dgm:t>
    </dgm:pt>
    <dgm:pt modelId="{5537AFE3-E6DC-472A-B944-507FA415790B}">
      <dgm:prSet custT="1"/>
      <dgm:spPr/>
      <dgm:t>
        <a:bodyPr/>
        <a:lstStyle/>
        <a:p>
          <a:pPr algn="l"/>
          <a:r>
            <a:rPr lang="ru-RU" sz="1400" b="1" dirty="0" smtClean="0"/>
            <a:t>Воспитание эмоциональной отзывчивости при восприятии произведений изобразительного искусства</a:t>
          </a:r>
          <a:endParaRPr lang="ru-RU" sz="1400" b="1" dirty="0"/>
        </a:p>
      </dgm:t>
    </dgm:pt>
    <dgm:pt modelId="{52C8EA60-E861-44B7-A8D6-2DA137F67646}" type="parTrans" cxnId="{E820F357-6721-4DCB-A88A-2843DBB911AA}">
      <dgm:prSet/>
      <dgm:spPr/>
      <dgm:t>
        <a:bodyPr/>
        <a:lstStyle/>
        <a:p>
          <a:endParaRPr lang="ru-RU"/>
        </a:p>
      </dgm:t>
    </dgm:pt>
    <dgm:pt modelId="{49E91C9F-5BD1-4574-BD01-4A1665B45211}" type="sibTrans" cxnId="{E820F357-6721-4DCB-A88A-2843DBB911AA}">
      <dgm:prSet/>
      <dgm:spPr/>
      <dgm:t>
        <a:bodyPr/>
        <a:lstStyle/>
        <a:p>
          <a:endParaRPr lang="ru-RU"/>
        </a:p>
      </dgm:t>
    </dgm:pt>
    <dgm:pt modelId="{12401A99-A993-47CF-9390-805A328D8D71}">
      <dgm:prSet custT="1"/>
      <dgm:spPr/>
      <dgm:t>
        <a:bodyPr/>
        <a:lstStyle/>
        <a:p>
          <a:pPr algn="l"/>
          <a:r>
            <a:rPr lang="ru-RU" sz="1400" b="1" dirty="0" smtClean="0"/>
            <a:t>Воспитание желания и умения взаимодействовать со сверстниками при создании коллективных работ</a:t>
          </a:r>
          <a:endParaRPr lang="ru-RU" sz="1400" b="1" dirty="0"/>
        </a:p>
      </dgm:t>
    </dgm:pt>
    <dgm:pt modelId="{E213EC77-DF3B-4AA8-97D1-DDE9A1C20E12}" type="parTrans" cxnId="{F8FA2C0D-C803-4198-9ABE-15CAE59116C2}">
      <dgm:prSet/>
      <dgm:spPr/>
      <dgm:t>
        <a:bodyPr/>
        <a:lstStyle/>
        <a:p>
          <a:endParaRPr lang="ru-RU"/>
        </a:p>
      </dgm:t>
    </dgm:pt>
    <dgm:pt modelId="{258F8C83-4E97-4CC0-807D-278070A52970}" type="sibTrans" cxnId="{F8FA2C0D-C803-4198-9ABE-15CAE59116C2}">
      <dgm:prSet/>
      <dgm:spPr/>
      <dgm:t>
        <a:bodyPr/>
        <a:lstStyle/>
        <a:p>
          <a:endParaRPr lang="ru-RU"/>
        </a:p>
      </dgm:t>
    </dgm:pt>
    <dgm:pt modelId="{D281C3BE-E77D-4C28-8FC0-02301F9181C3}" type="pres">
      <dgm:prSet presAssocID="{2A6F6E6B-DAD3-49F3-AC14-37CC5A1CCD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F611B9-8096-4945-BF4B-C6AEA81CD6A1}" type="pres">
      <dgm:prSet presAssocID="{C1D26866-43D2-47C9-A7B3-11FAC8EFCA53}" presName="hierRoot1" presStyleCnt="0"/>
      <dgm:spPr/>
    </dgm:pt>
    <dgm:pt modelId="{E596762B-6557-409B-B3F8-E2FDBA8F106C}" type="pres">
      <dgm:prSet presAssocID="{C1D26866-43D2-47C9-A7B3-11FAC8EFCA53}" presName="composite" presStyleCnt="0"/>
      <dgm:spPr/>
    </dgm:pt>
    <dgm:pt modelId="{D33DA1FF-A3B7-47EC-A94D-DA524181BE00}" type="pres">
      <dgm:prSet presAssocID="{C1D26866-43D2-47C9-A7B3-11FAC8EFCA53}" presName="background" presStyleLbl="node0" presStyleIdx="0" presStyleCnt="1"/>
      <dgm:spPr/>
    </dgm:pt>
    <dgm:pt modelId="{5C20B73A-2356-4C4F-99D4-2A581994B9A3}" type="pres">
      <dgm:prSet presAssocID="{C1D26866-43D2-47C9-A7B3-11FAC8EFCA53}" presName="text" presStyleLbl="fgAcc0" presStyleIdx="0" presStyleCnt="1" custScaleX="2008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3BC88-CDF8-48EF-A6D8-D338A058C1FA}" type="pres">
      <dgm:prSet presAssocID="{C1D26866-43D2-47C9-A7B3-11FAC8EFCA53}" presName="hierChild2" presStyleCnt="0"/>
      <dgm:spPr/>
    </dgm:pt>
    <dgm:pt modelId="{DBFAC581-F3AC-4574-9E2C-65EF84083154}" type="pres">
      <dgm:prSet presAssocID="{DD95E5E9-75A6-4EE6-8F26-224B9B0D02A7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4F76280-9A08-434A-BEB9-4E8913A340F8}" type="pres">
      <dgm:prSet presAssocID="{131542BF-2B77-45D0-AD4E-C91539CAAC47}" presName="hierRoot2" presStyleCnt="0"/>
      <dgm:spPr/>
    </dgm:pt>
    <dgm:pt modelId="{80F61B23-456A-4D9E-920E-E180C9672719}" type="pres">
      <dgm:prSet presAssocID="{131542BF-2B77-45D0-AD4E-C91539CAAC47}" presName="composite2" presStyleCnt="0"/>
      <dgm:spPr/>
    </dgm:pt>
    <dgm:pt modelId="{AE6F5499-8C6D-4A70-8BE4-6E3B803DC678}" type="pres">
      <dgm:prSet presAssocID="{131542BF-2B77-45D0-AD4E-C91539CAAC47}" presName="background2" presStyleLbl="node2" presStyleIdx="0" presStyleCnt="3"/>
      <dgm:spPr/>
    </dgm:pt>
    <dgm:pt modelId="{5A500236-8547-4068-81AA-B4AA5E02535C}" type="pres">
      <dgm:prSet presAssocID="{131542BF-2B77-45D0-AD4E-C91539CAAC47}" presName="text2" presStyleLbl="fgAcc2" presStyleIdx="0" presStyleCnt="3" custScaleX="109192" custScaleY="300624" custLinFactNeighborX="-19670" custLinFactNeighborY="-41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9DB10E-D029-4E96-AA08-6238AC04E6AF}" type="pres">
      <dgm:prSet presAssocID="{131542BF-2B77-45D0-AD4E-C91539CAAC47}" presName="hierChild3" presStyleCnt="0"/>
      <dgm:spPr/>
    </dgm:pt>
    <dgm:pt modelId="{3EF7CA57-232F-4376-9801-BFB240C78C56}" type="pres">
      <dgm:prSet presAssocID="{52C8EA60-E861-44B7-A8D6-2DA137F67646}" presName="Name10" presStyleLbl="parChTrans1D2" presStyleIdx="1" presStyleCnt="3"/>
      <dgm:spPr/>
      <dgm:t>
        <a:bodyPr/>
        <a:lstStyle/>
        <a:p>
          <a:endParaRPr lang="ru-RU"/>
        </a:p>
      </dgm:t>
    </dgm:pt>
    <dgm:pt modelId="{9C088098-6CC6-45FC-9F8A-0086E04BC94D}" type="pres">
      <dgm:prSet presAssocID="{5537AFE3-E6DC-472A-B944-507FA415790B}" presName="hierRoot2" presStyleCnt="0"/>
      <dgm:spPr/>
    </dgm:pt>
    <dgm:pt modelId="{C87D45D9-F55C-4F86-90B5-570778C007F8}" type="pres">
      <dgm:prSet presAssocID="{5537AFE3-E6DC-472A-B944-507FA415790B}" presName="composite2" presStyleCnt="0"/>
      <dgm:spPr/>
    </dgm:pt>
    <dgm:pt modelId="{1AA2109C-4BE8-49F3-8ACB-EE4E06C9D50A}" type="pres">
      <dgm:prSet presAssocID="{5537AFE3-E6DC-472A-B944-507FA415790B}" presName="background2" presStyleLbl="node2" presStyleIdx="1" presStyleCnt="3"/>
      <dgm:spPr/>
    </dgm:pt>
    <dgm:pt modelId="{23D422EA-FE02-457D-B9D5-A5F0DEC58BE1}" type="pres">
      <dgm:prSet presAssocID="{5537AFE3-E6DC-472A-B944-507FA415790B}" presName="text2" presStyleLbl="fgAcc2" presStyleIdx="1" presStyleCnt="3" custScaleX="113278" custScaleY="2952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152714-67BA-4922-93E0-E07E35F33027}" type="pres">
      <dgm:prSet presAssocID="{5537AFE3-E6DC-472A-B944-507FA415790B}" presName="hierChild3" presStyleCnt="0"/>
      <dgm:spPr/>
    </dgm:pt>
    <dgm:pt modelId="{56EA6F6C-466C-453C-931F-062F9EBCD19B}" type="pres">
      <dgm:prSet presAssocID="{E213EC77-DF3B-4AA8-97D1-DDE9A1C20E12}" presName="Name10" presStyleLbl="parChTrans1D2" presStyleIdx="2" presStyleCnt="3"/>
      <dgm:spPr/>
      <dgm:t>
        <a:bodyPr/>
        <a:lstStyle/>
        <a:p>
          <a:endParaRPr lang="ru-RU"/>
        </a:p>
      </dgm:t>
    </dgm:pt>
    <dgm:pt modelId="{FE0F4675-F445-4BB2-A7C3-C6BD2DE2A337}" type="pres">
      <dgm:prSet presAssocID="{12401A99-A993-47CF-9390-805A328D8D71}" presName="hierRoot2" presStyleCnt="0"/>
      <dgm:spPr/>
    </dgm:pt>
    <dgm:pt modelId="{449652FA-97AC-4ADD-974A-CF03EE153D84}" type="pres">
      <dgm:prSet presAssocID="{12401A99-A993-47CF-9390-805A328D8D71}" presName="composite2" presStyleCnt="0"/>
      <dgm:spPr/>
    </dgm:pt>
    <dgm:pt modelId="{F2E5667E-8A1E-4BD5-8159-5D95FF0356FB}" type="pres">
      <dgm:prSet presAssocID="{12401A99-A993-47CF-9390-805A328D8D71}" presName="background2" presStyleLbl="node2" presStyleIdx="2" presStyleCnt="3"/>
      <dgm:spPr/>
    </dgm:pt>
    <dgm:pt modelId="{A03E6C95-02C9-4169-B930-F8F90D8BE85D}" type="pres">
      <dgm:prSet presAssocID="{12401A99-A993-47CF-9390-805A328D8D71}" presName="text2" presStyleLbl="fgAcc2" presStyleIdx="2" presStyleCnt="3" custScaleY="294430" custLinFactNeighborX="19071" custLinFactNeighborY="19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5530AB-90AA-43A8-9C6F-D65C6E35FAF3}" type="pres">
      <dgm:prSet presAssocID="{12401A99-A993-47CF-9390-805A328D8D71}" presName="hierChild3" presStyleCnt="0"/>
      <dgm:spPr/>
    </dgm:pt>
  </dgm:ptLst>
  <dgm:cxnLst>
    <dgm:cxn modelId="{3E115197-5EC3-43A2-B2C3-2FBCE96A12DB}" type="presOf" srcId="{131542BF-2B77-45D0-AD4E-C91539CAAC47}" destId="{5A500236-8547-4068-81AA-B4AA5E02535C}" srcOrd="0" destOrd="0" presId="urn:microsoft.com/office/officeart/2005/8/layout/hierarchy1"/>
    <dgm:cxn modelId="{6A8C838B-C0E4-4D89-B5D4-7FC576D7EC84}" type="presOf" srcId="{DD95E5E9-75A6-4EE6-8F26-224B9B0D02A7}" destId="{DBFAC581-F3AC-4574-9E2C-65EF84083154}" srcOrd="0" destOrd="0" presId="urn:microsoft.com/office/officeart/2005/8/layout/hierarchy1"/>
    <dgm:cxn modelId="{798DCE03-2297-49A5-B357-01C187491165}" type="presOf" srcId="{E213EC77-DF3B-4AA8-97D1-DDE9A1C20E12}" destId="{56EA6F6C-466C-453C-931F-062F9EBCD19B}" srcOrd="0" destOrd="0" presId="urn:microsoft.com/office/officeart/2005/8/layout/hierarchy1"/>
    <dgm:cxn modelId="{74E5D47B-7B35-4FB0-ABD8-6E10519222EE}" type="presOf" srcId="{12401A99-A993-47CF-9390-805A328D8D71}" destId="{A03E6C95-02C9-4169-B930-F8F90D8BE85D}" srcOrd="0" destOrd="0" presId="urn:microsoft.com/office/officeart/2005/8/layout/hierarchy1"/>
    <dgm:cxn modelId="{F8FA2C0D-C803-4198-9ABE-15CAE59116C2}" srcId="{C1D26866-43D2-47C9-A7B3-11FAC8EFCA53}" destId="{12401A99-A993-47CF-9390-805A328D8D71}" srcOrd="2" destOrd="0" parTransId="{E213EC77-DF3B-4AA8-97D1-DDE9A1C20E12}" sibTransId="{258F8C83-4E97-4CC0-807D-278070A52970}"/>
    <dgm:cxn modelId="{D81E1272-D735-4E10-A628-8CACFF4F3A2B}" srcId="{2A6F6E6B-DAD3-49F3-AC14-37CC5A1CCDDE}" destId="{C1D26866-43D2-47C9-A7B3-11FAC8EFCA53}" srcOrd="0" destOrd="0" parTransId="{60E2A748-D947-428C-B0A3-B4E7A6FD0DF1}" sibTransId="{7BADB0BF-F2D7-4BD7-BC4B-61BFFA8BF590}"/>
    <dgm:cxn modelId="{FC027B64-DD5C-4D4F-A61A-4AFED7CE7AA8}" type="presOf" srcId="{C1D26866-43D2-47C9-A7B3-11FAC8EFCA53}" destId="{5C20B73A-2356-4C4F-99D4-2A581994B9A3}" srcOrd="0" destOrd="0" presId="urn:microsoft.com/office/officeart/2005/8/layout/hierarchy1"/>
    <dgm:cxn modelId="{D124EFD1-894E-404C-B6D7-1D2D8BBCBAB6}" type="presOf" srcId="{2A6F6E6B-DAD3-49F3-AC14-37CC5A1CCDDE}" destId="{D281C3BE-E77D-4C28-8FC0-02301F9181C3}" srcOrd="0" destOrd="0" presId="urn:microsoft.com/office/officeart/2005/8/layout/hierarchy1"/>
    <dgm:cxn modelId="{06ED4636-CF34-4424-B563-7C6B492B9124}" srcId="{C1D26866-43D2-47C9-A7B3-11FAC8EFCA53}" destId="{131542BF-2B77-45D0-AD4E-C91539CAAC47}" srcOrd="0" destOrd="0" parTransId="{DD95E5E9-75A6-4EE6-8F26-224B9B0D02A7}" sibTransId="{EE36BD0D-F0E1-4B6B-B711-52837427531C}"/>
    <dgm:cxn modelId="{30CC24EC-2234-40BF-BDBB-A07865378462}" type="presOf" srcId="{52C8EA60-E861-44B7-A8D6-2DA137F67646}" destId="{3EF7CA57-232F-4376-9801-BFB240C78C56}" srcOrd="0" destOrd="0" presId="urn:microsoft.com/office/officeart/2005/8/layout/hierarchy1"/>
    <dgm:cxn modelId="{E085BEED-808C-4EFA-BCAD-7A878A6CEED0}" type="presOf" srcId="{5537AFE3-E6DC-472A-B944-507FA415790B}" destId="{23D422EA-FE02-457D-B9D5-A5F0DEC58BE1}" srcOrd="0" destOrd="0" presId="urn:microsoft.com/office/officeart/2005/8/layout/hierarchy1"/>
    <dgm:cxn modelId="{E820F357-6721-4DCB-A88A-2843DBB911AA}" srcId="{C1D26866-43D2-47C9-A7B3-11FAC8EFCA53}" destId="{5537AFE3-E6DC-472A-B944-507FA415790B}" srcOrd="1" destOrd="0" parTransId="{52C8EA60-E861-44B7-A8D6-2DA137F67646}" sibTransId="{49E91C9F-5BD1-4574-BD01-4A1665B45211}"/>
    <dgm:cxn modelId="{6195B9EF-99E5-47D1-A7A7-0E06FA5542F9}" type="presParOf" srcId="{D281C3BE-E77D-4C28-8FC0-02301F9181C3}" destId="{99F611B9-8096-4945-BF4B-C6AEA81CD6A1}" srcOrd="0" destOrd="0" presId="urn:microsoft.com/office/officeart/2005/8/layout/hierarchy1"/>
    <dgm:cxn modelId="{9B5A64C8-41BF-4498-8D71-5AAE41F81BA6}" type="presParOf" srcId="{99F611B9-8096-4945-BF4B-C6AEA81CD6A1}" destId="{E596762B-6557-409B-B3F8-E2FDBA8F106C}" srcOrd="0" destOrd="0" presId="urn:microsoft.com/office/officeart/2005/8/layout/hierarchy1"/>
    <dgm:cxn modelId="{86DAA5B8-15A3-46E4-853B-B25D04FEBF3B}" type="presParOf" srcId="{E596762B-6557-409B-B3F8-E2FDBA8F106C}" destId="{D33DA1FF-A3B7-47EC-A94D-DA524181BE00}" srcOrd="0" destOrd="0" presId="urn:microsoft.com/office/officeart/2005/8/layout/hierarchy1"/>
    <dgm:cxn modelId="{CF32B175-04DB-4CE4-A8E7-6ED0A5B70802}" type="presParOf" srcId="{E596762B-6557-409B-B3F8-E2FDBA8F106C}" destId="{5C20B73A-2356-4C4F-99D4-2A581994B9A3}" srcOrd="1" destOrd="0" presId="urn:microsoft.com/office/officeart/2005/8/layout/hierarchy1"/>
    <dgm:cxn modelId="{8E23E09A-0FDE-4515-A144-6A84888904A8}" type="presParOf" srcId="{99F611B9-8096-4945-BF4B-C6AEA81CD6A1}" destId="{7503BC88-CDF8-48EF-A6D8-D338A058C1FA}" srcOrd="1" destOrd="0" presId="urn:microsoft.com/office/officeart/2005/8/layout/hierarchy1"/>
    <dgm:cxn modelId="{2C0F3C7F-B111-4256-8EFA-75AF4CBE29EF}" type="presParOf" srcId="{7503BC88-CDF8-48EF-A6D8-D338A058C1FA}" destId="{DBFAC581-F3AC-4574-9E2C-65EF84083154}" srcOrd="0" destOrd="0" presId="urn:microsoft.com/office/officeart/2005/8/layout/hierarchy1"/>
    <dgm:cxn modelId="{226CF1F7-FE30-4022-93A4-339A2978EC29}" type="presParOf" srcId="{7503BC88-CDF8-48EF-A6D8-D338A058C1FA}" destId="{44F76280-9A08-434A-BEB9-4E8913A340F8}" srcOrd="1" destOrd="0" presId="urn:microsoft.com/office/officeart/2005/8/layout/hierarchy1"/>
    <dgm:cxn modelId="{E7C73FE9-DC15-4097-B255-6D9BA3F3D753}" type="presParOf" srcId="{44F76280-9A08-434A-BEB9-4E8913A340F8}" destId="{80F61B23-456A-4D9E-920E-E180C9672719}" srcOrd="0" destOrd="0" presId="urn:microsoft.com/office/officeart/2005/8/layout/hierarchy1"/>
    <dgm:cxn modelId="{353AC314-B07F-450C-87C1-DA5BF1FFCDA5}" type="presParOf" srcId="{80F61B23-456A-4D9E-920E-E180C9672719}" destId="{AE6F5499-8C6D-4A70-8BE4-6E3B803DC678}" srcOrd="0" destOrd="0" presId="urn:microsoft.com/office/officeart/2005/8/layout/hierarchy1"/>
    <dgm:cxn modelId="{CED84D15-842C-4228-8693-CE074097F046}" type="presParOf" srcId="{80F61B23-456A-4D9E-920E-E180C9672719}" destId="{5A500236-8547-4068-81AA-B4AA5E02535C}" srcOrd="1" destOrd="0" presId="urn:microsoft.com/office/officeart/2005/8/layout/hierarchy1"/>
    <dgm:cxn modelId="{C4D90012-2A43-4A9E-9DA3-D5954B47EF5F}" type="presParOf" srcId="{44F76280-9A08-434A-BEB9-4E8913A340F8}" destId="{D39DB10E-D029-4E96-AA08-6238AC04E6AF}" srcOrd="1" destOrd="0" presId="urn:microsoft.com/office/officeart/2005/8/layout/hierarchy1"/>
    <dgm:cxn modelId="{4DB7D727-5DB6-407E-A762-A00D6B148CCB}" type="presParOf" srcId="{7503BC88-CDF8-48EF-A6D8-D338A058C1FA}" destId="{3EF7CA57-232F-4376-9801-BFB240C78C56}" srcOrd="2" destOrd="0" presId="urn:microsoft.com/office/officeart/2005/8/layout/hierarchy1"/>
    <dgm:cxn modelId="{64FC3010-ECA9-4819-AFA7-9353CC488AF9}" type="presParOf" srcId="{7503BC88-CDF8-48EF-A6D8-D338A058C1FA}" destId="{9C088098-6CC6-45FC-9F8A-0086E04BC94D}" srcOrd="3" destOrd="0" presId="urn:microsoft.com/office/officeart/2005/8/layout/hierarchy1"/>
    <dgm:cxn modelId="{5D1089F0-18C2-4DE8-8238-BD9F3FB035CF}" type="presParOf" srcId="{9C088098-6CC6-45FC-9F8A-0086E04BC94D}" destId="{C87D45D9-F55C-4F86-90B5-570778C007F8}" srcOrd="0" destOrd="0" presId="urn:microsoft.com/office/officeart/2005/8/layout/hierarchy1"/>
    <dgm:cxn modelId="{31F065B5-352C-47A9-91DD-E4B21F0A98B5}" type="presParOf" srcId="{C87D45D9-F55C-4F86-90B5-570778C007F8}" destId="{1AA2109C-4BE8-49F3-8ACB-EE4E06C9D50A}" srcOrd="0" destOrd="0" presId="urn:microsoft.com/office/officeart/2005/8/layout/hierarchy1"/>
    <dgm:cxn modelId="{64983E63-7CB6-497E-B3E8-474EFE7B9C4A}" type="presParOf" srcId="{C87D45D9-F55C-4F86-90B5-570778C007F8}" destId="{23D422EA-FE02-457D-B9D5-A5F0DEC58BE1}" srcOrd="1" destOrd="0" presId="urn:microsoft.com/office/officeart/2005/8/layout/hierarchy1"/>
    <dgm:cxn modelId="{E4DB93E7-EF2B-4AF8-A7EB-198D3D2E62A8}" type="presParOf" srcId="{9C088098-6CC6-45FC-9F8A-0086E04BC94D}" destId="{04152714-67BA-4922-93E0-E07E35F33027}" srcOrd="1" destOrd="0" presId="urn:microsoft.com/office/officeart/2005/8/layout/hierarchy1"/>
    <dgm:cxn modelId="{3E3FDDD4-D410-46DD-B8AF-E9801B40365B}" type="presParOf" srcId="{7503BC88-CDF8-48EF-A6D8-D338A058C1FA}" destId="{56EA6F6C-466C-453C-931F-062F9EBCD19B}" srcOrd="4" destOrd="0" presId="urn:microsoft.com/office/officeart/2005/8/layout/hierarchy1"/>
    <dgm:cxn modelId="{DFDEB3CE-5FC5-466E-B7F5-9CE6A22E6E2A}" type="presParOf" srcId="{7503BC88-CDF8-48EF-A6D8-D338A058C1FA}" destId="{FE0F4675-F445-4BB2-A7C3-C6BD2DE2A337}" srcOrd="5" destOrd="0" presId="urn:microsoft.com/office/officeart/2005/8/layout/hierarchy1"/>
    <dgm:cxn modelId="{F21AB608-30B3-442C-A3A3-1AAEA0D7A1EF}" type="presParOf" srcId="{FE0F4675-F445-4BB2-A7C3-C6BD2DE2A337}" destId="{449652FA-97AC-4ADD-974A-CF03EE153D84}" srcOrd="0" destOrd="0" presId="urn:microsoft.com/office/officeart/2005/8/layout/hierarchy1"/>
    <dgm:cxn modelId="{7A357EB7-FC8F-486D-8FCC-33E723DC5DC5}" type="presParOf" srcId="{449652FA-97AC-4ADD-974A-CF03EE153D84}" destId="{F2E5667E-8A1E-4BD5-8159-5D95FF0356FB}" srcOrd="0" destOrd="0" presId="urn:microsoft.com/office/officeart/2005/8/layout/hierarchy1"/>
    <dgm:cxn modelId="{2E25C11B-62C2-4BED-B514-962CE115D2B1}" type="presParOf" srcId="{449652FA-97AC-4ADD-974A-CF03EE153D84}" destId="{A03E6C95-02C9-4169-B930-F8F90D8BE85D}" srcOrd="1" destOrd="0" presId="urn:microsoft.com/office/officeart/2005/8/layout/hierarchy1"/>
    <dgm:cxn modelId="{44E7E5CF-E6C5-4BC2-AB7D-E2E1266B5785}" type="presParOf" srcId="{FE0F4675-F445-4BB2-A7C3-C6BD2DE2A337}" destId="{D05530AB-90AA-43A8-9C6F-D65C6E35FAF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A6F6E6B-DAD3-49F3-AC14-37CC5A1CCDDE}" type="doc">
      <dgm:prSet loTypeId="urn:microsoft.com/office/officeart/2005/8/layout/hierarchy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1D26866-43D2-47C9-A7B3-11FAC8EFCA5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Конструктивно-модельная деятельность</a:t>
          </a:r>
          <a:endParaRPr lang="ru-RU" sz="1600" b="1" dirty="0">
            <a:solidFill>
              <a:srgbClr val="C00000"/>
            </a:solidFill>
          </a:endParaRPr>
        </a:p>
      </dgm:t>
    </dgm:pt>
    <dgm:pt modelId="{60E2A748-D947-428C-B0A3-B4E7A6FD0DF1}" type="parTrans" cxnId="{D81E1272-D735-4E10-A628-8CACFF4F3A2B}">
      <dgm:prSet/>
      <dgm:spPr/>
      <dgm:t>
        <a:bodyPr/>
        <a:lstStyle/>
        <a:p>
          <a:endParaRPr lang="ru-RU"/>
        </a:p>
      </dgm:t>
    </dgm:pt>
    <dgm:pt modelId="{7BADB0BF-F2D7-4BD7-BC4B-61BFFA8BF590}" type="sibTrans" cxnId="{D81E1272-D735-4E10-A628-8CACFF4F3A2B}">
      <dgm:prSet/>
      <dgm:spPr/>
      <dgm:t>
        <a:bodyPr/>
        <a:lstStyle/>
        <a:p>
          <a:endParaRPr lang="ru-RU"/>
        </a:p>
      </dgm:t>
    </dgm:pt>
    <dgm:pt modelId="{131542BF-2B77-45D0-AD4E-C91539CAAC47}">
      <dgm:prSet custT="1"/>
      <dgm:spPr/>
      <dgm:t>
        <a:bodyPr/>
        <a:lstStyle/>
        <a:p>
          <a:pPr algn="l"/>
          <a:r>
            <a:rPr lang="ru-RU" sz="1200" b="1" dirty="0" smtClean="0"/>
            <a:t> </a:t>
          </a:r>
          <a:r>
            <a:rPr lang="ru-RU" sz="1600" b="1" dirty="0" smtClean="0"/>
            <a:t>Приобщение к конструированию; развитие интереса к конструктивной деятельности, знакомство с различными видами конструкторов</a:t>
          </a:r>
          <a:endParaRPr lang="ru-RU" sz="1600" b="1" dirty="0"/>
        </a:p>
      </dgm:t>
    </dgm:pt>
    <dgm:pt modelId="{DD95E5E9-75A6-4EE6-8F26-224B9B0D02A7}" type="parTrans" cxnId="{06ED4636-CF34-4424-B563-7C6B492B9124}">
      <dgm:prSet/>
      <dgm:spPr/>
      <dgm:t>
        <a:bodyPr/>
        <a:lstStyle/>
        <a:p>
          <a:endParaRPr lang="ru-RU"/>
        </a:p>
      </dgm:t>
    </dgm:pt>
    <dgm:pt modelId="{EE36BD0D-F0E1-4B6B-B711-52837427531C}" type="sibTrans" cxnId="{06ED4636-CF34-4424-B563-7C6B492B9124}">
      <dgm:prSet/>
      <dgm:spPr/>
      <dgm:t>
        <a:bodyPr/>
        <a:lstStyle/>
        <a:p>
          <a:endParaRPr lang="ru-RU"/>
        </a:p>
      </dgm:t>
    </dgm:pt>
    <dgm:pt modelId="{8B3F0C05-657A-4343-941E-7F7FD989CC08}">
      <dgm:prSet custT="1"/>
      <dgm:spPr/>
      <dgm:t>
        <a:bodyPr/>
        <a:lstStyle/>
        <a:p>
          <a:pPr algn="l"/>
          <a:r>
            <a:rPr lang="ru-RU" sz="1600" b="1" dirty="0" smtClean="0"/>
            <a:t>Воспитание умения работать коллективно, объединять свои поделки в соответствии с общим замыслом, договариваться, кто какую часть работы будет выполнять</a:t>
          </a:r>
          <a:r>
            <a:rPr lang="ru-RU" sz="1500" b="1" dirty="0" smtClean="0"/>
            <a:t>.</a:t>
          </a:r>
          <a:endParaRPr lang="ru-RU" sz="1500" b="1" dirty="0"/>
        </a:p>
      </dgm:t>
    </dgm:pt>
    <dgm:pt modelId="{83929064-AFA2-4782-898F-D2E066BCEED5}" type="parTrans" cxnId="{C1FAB0BF-CD85-4771-AC8B-FF5F0A607D4F}">
      <dgm:prSet/>
      <dgm:spPr/>
      <dgm:t>
        <a:bodyPr/>
        <a:lstStyle/>
        <a:p>
          <a:endParaRPr lang="ru-RU"/>
        </a:p>
      </dgm:t>
    </dgm:pt>
    <dgm:pt modelId="{9F6B011A-E931-41FF-9A41-F77EBE3A75F9}" type="sibTrans" cxnId="{C1FAB0BF-CD85-4771-AC8B-FF5F0A607D4F}">
      <dgm:prSet/>
      <dgm:spPr/>
      <dgm:t>
        <a:bodyPr/>
        <a:lstStyle/>
        <a:p>
          <a:endParaRPr lang="ru-RU"/>
        </a:p>
      </dgm:t>
    </dgm:pt>
    <dgm:pt modelId="{D281C3BE-E77D-4C28-8FC0-02301F9181C3}" type="pres">
      <dgm:prSet presAssocID="{2A6F6E6B-DAD3-49F3-AC14-37CC5A1CCD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F611B9-8096-4945-BF4B-C6AEA81CD6A1}" type="pres">
      <dgm:prSet presAssocID="{C1D26866-43D2-47C9-A7B3-11FAC8EFCA53}" presName="hierRoot1" presStyleCnt="0"/>
      <dgm:spPr/>
    </dgm:pt>
    <dgm:pt modelId="{E596762B-6557-409B-B3F8-E2FDBA8F106C}" type="pres">
      <dgm:prSet presAssocID="{C1D26866-43D2-47C9-A7B3-11FAC8EFCA53}" presName="composite" presStyleCnt="0"/>
      <dgm:spPr/>
    </dgm:pt>
    <dgm:pt modelId="{D33DA1FF-A3B7-47EC-A94D-DA524181BE00}" type="pres">
      <dgm:prSet presAssocID="{C1D26866-43D2-47C9-A7B3-11FAC8EFCA53}" presName="background" presStyleLbl="node0" presStyleIdx="0" presStyleCnt="1"/>
      <dgm:spPr/>
    </dgm:pt>
    <dgm:pt modelId="{5C20B73A-2356-4C4F-99D4-2A581994B9A3}" type="pres">
      <dgm:prSet presAssocID="{C1D26866-43D2-47C9-A7B3-11FAC8EFCA53}" presName="text" presStyleLbl="fgAcc0" presStyleIdx="0" presStyleCnt="1" custScaleX="2008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3BC88-CDF8-48EF-A6D8-D338A058C1FA}" type="pres">
      <dgm:prSet presAssocID="{C1D26866-43D2-47C9-A7B3-11FAC8EFCA53}" presName="hierChild2" presStyleCnt="0"/>
      <dgm:spPr/>
    </dgm:pt>
    <dgm:pt modelId="{DBFAC581-F3AC-4574-9E2C-65EF84083154}" type="pres">
      <dgm:prSet presAssocID="{DD95E5E9-75A6-4EE6-8F26-224B9B0D02A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4F76280-9A08-434A-BEB9-4E8913A340F8}" type="pres">
      <dgm:prSet presAssocID="{131542BF-2B77-45D0-AD4E-C91539CAAC47}" presName="hierRoot2" presStyleCnt="0"/>
      <dgm:spPr/>
    </dgm:pt>
    <dgm:pt modelId="{80F61B23-456A-4D9E-920E-E180C9672719}" type="pres">
      <dgm:prSet presAssocID="{131542BF-2B77-45D0-AD4E-C91539CAAC47}" presName="composite2" presStyleCnt="0"/>
      <dgm:spPr/>
    </dgm:pt>
    <dgm:pt modelId="{AE6F5499-8C6D-4A70-8BE4-6E3B803DC678}" type="pres">
      <dgm:prSet presAssocID="{131542BF-2B77-45D0-AD4E-C91539CAAC47}" presName="background2" presStyleLbl="node2" presStyleIdx="0" presStyleCnt="2"/>
      <dgm:spPr/>
    </dgm:pt>
    <dgm:pt modelId="{5A500236-8547-4068-81AA-B4AA5E02535C}" type="pres">
      <dgm:prSet presAssocID="{131542BF-2B77-45D0-AD4E-C91539CAAC47}" presName="text2" presStyleLbl="fgAcc2" presStyleIdx="0" presStyleCnt="2" custScaleX="155680" custScaleY="300624" custLinFactNeighborX="-22795" custLinFactNeighborY="-57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9DB10E-D029-4E96-AA08-6238AC04E6AF}" type="pres">
      <dgm:prSet presAssocID="{131542BF-2B77-45D0-AD4E-C91539CAAC47}" presName="hierChild3" presStyleCnt="0"/>
      <dgm:spPr/>
    </dgm:pt>
    <dgm:pt modelId="{16D12212-51BE-472E-93F3-F26D0811CFA3}" type="pres">
      <dgm:prSet presAssocID="{83929064-AFA2-4782-898F-D2E066BCEED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B18DAA6-00C9-45A8-B3D0-4C4DCEC6562E}" type="pres">
      <dgm:prSet presAssocID="{8B3F0C05-657A-4343-941E-7F7FD989CC08}" presName="hierRoot2" presStyleCnt="0"/>
      <dgm:spPr/>
    </dgm:pt>
    <dgm:pt modelId="{F4F9622C-1176-41E1-B2D3-8C40E4D2564F}" type="pres">
      <dgm:prSet presAssocID="{8B3F0C05-657A-4343-941E-7F7FD989CC08}" presName="composite2" presStyleCnt="0"/>
      <dgm:spPr/>
    </dgm:pt>
    <dgm:pt modelId="{4BCD8E90-8A6F-4170-BB63-F6BE0133DF51}" type="pres">
      <dgm:prSet presAssocID="{8B3F0C05-657A-4343-941E-7F7FD989CC08}" presName="background2" presStyleLbl="node2" presStyleIdx="1" presStyleCnt="2"/>
      <dgm:spPr/>
    </dgm:pt>
    <dgm:pt modelId="{503F68F7-4A25-448C-8C6C-99F04AF34D07}" type="pres">
      <dgm:prSet presAssocID="{8B3F0C05-657A-4343-941E-7F7FD989CC08}" presName="text2" presStyleLbl="fgAcc2" presStyleIdx="1" presStyleCnt="2" custScaleX="140184" custScaleY="298685" custLinFactNeighborX="6066" custLinFactNeighborY="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A2352C-D29E-4837-BA76-FACF4365F51C}" type="pres">
      <dgm:prSet presAssocID="{8B3F0C05-657A-4343-941E-7F7FD989CC08}" presName="hierChild3" presStyleCnt="0"/>
      <dgm:spPr/>
    </dgm:pt>
  </dgm:ptLst>
  <dgm:cxnLst>
    <dgm:cxn modelId="{14904627-A666-4D59-9CA9-9BD5CCA9593A}" type="presOf" srcId="{131542BF-2B77-45D0-AD4E-C91539CAAC47}" destId="{5A500236-8547-4068-81AA-B4AA5E02535C}" srcOrd="0" destOrd="0" presId="urn:microsoft.com/office/officeart/2005/8/layout/hierarchy1"/>
    <dgm:cxn modelId="{3D3BF594-5342-4800-A5B9-FC3452FC7ACF}" type="presOf" srcId="{DD95E5E9-75A6-4EE6-8F26-224B9B0D02A7}" destId="{DBFAC581-F3AC-4574-9E2C-65EF84083154}" srcOrd="0" destOrd="0" presId="urn:microsoft.com/office/officeart/2005/8/layout/hierarchy1"/>
    <dgm:cxn modelId="{D9A75F5D-4C48-4953-BAA6-A0B5ED8E9FA6}" type="presOf" srcId="{83929064-AFA2-4782-898F-D2E066BCEED5}" destId="{16D12212-51BE-472E-93F3-F26D0811CFA3}" srcOrd="0" destOrd="0" presId="urn:microsoft.com/office/officeart/2005/8/layout/hierarchy1"/>
    <dgm:cxn modelId="{EF521061-FCEB-41FB-8FEF-1A7E402E4939}" type="presOf" srcId="{C1D26866-43D2-47C9-A7B3-11FAC8EFCA53}" destId="{5C20B73A-2356-4C4F-99D4-2A581994B9A3}" srcOrd="0" destOrd="0" presId="urn:microsoft.com/office/officeart/2005/8/layout/hierarchy1"/>
    <dgm:cxn modelId="{D81E1272-D735-4E10-A628-8CACFF4F3A2B}" srcId="{2A6F6E6B-DAD3-49F3-AC14-37CC5A1CCDDE}" destId="{C1D26866-43D2-47C9-A7B3-11FAC8EFCA53}" srcOrd="0" destOrd="0" parTransId="{60E2A748-D947-428C-B0A3-B4E7A6FD0DF1}" sibTransId="{7BADB0BF-F2D7-4BD7-BC4B-61BFFA8BF590}"/>
    <dgm:cxn modelId="{C1FAB0BF-CD85-4771-AC8B-FF5F0A607D4F}" srcId="{C1D26866-43D2-47C9-A7B3-11FAC8EFCA53}" destId="{8B3F0C05-657A-4343-941E-7F7FD989CC08}" srcOrd="1" destOrd="0" parTransId="{83929064-AFA2-4782-898F-D2E066BCEED5}" sibTransId="{9F6B011A-E931-41FF-9A41-F77EBE3A75F9}"/>
    <dgm:cxn modelId="{76BAD156-E16B-4103-BFFC-D52B3562E8D4}" type="presOf" srcId="{2A6F6E6B-DAD3-49F3-AC14-37CC5A1CCDDE}" destId="{D281C3BE-E77D-4C28-8FC0-02301F9181C3}" srcOrd="0" destOrd="0" presId="urn:microsoft.com/office/officeart/2005/8/layout/hierarchy1"/>
    <dgm:cxn modelId="{06ED4636-CF34-4424-B563-7C6B492B9124}" srcId="{C1D26866-43D2-47C9-A7B3-11FAC8EFCA53}" destId="{131542BF-2B77-45D0-AD4E-C91539CAAC47}" srcOrd="0" destOrd="0" parTransId="{DD95E5E9-75A6-4EE6-8F26-224B9B0D02A7}" sibTransId="{EE36BD0D-F0E1-4B6B-B711-52837427531C}"/>
    <dgm:cxn modelId="{7B9A19AD-C92B-4917-AC85-C576D39A5F69}" type="presOf" srcId="{8B3F0C05-657A-4343-941E-7F7FD989CC08}" destId="{503F68F7-4A25-448C-8C6C-99F04AF34D07}" srcOrd="0" destOrd="0" presId="urn:microsoft.com/office/officeart/2005/8/layout/hierarchy1"/>
    <dgm:cxn modelId="{EE62444D-90F1-4BD6-B150-2D30EDBDB671}" type="presParOf" srcId="{D281C3BE-E77D-4C28-8FC0-02301F9181C3}" destId="{99F611B9-8096-4945-BF4B-C6AEA81CD6A1}" srcOrd="0" destOrd="0" presId="urn:microsoft.com/office/officeart/2005/8/layout/hierarchy1"/>
    <dgm:cxn modelId="{0878F933-B889-4973-9531-93968BA2E9F7}" type="presParOf" srcId="{99F611B9-8096-4945-BF4B-C6AEA81CD6A1}" destId="{E596762B-6557-409B-B3F8-E2FDBA8F106C}" srcOrd="0" destOrd="0" presId="urn:microsoft.com/office/officeart/2005/8/layout/hierarchy1"/>
    <dgm:cxn modelId="{160728CE-6802-47FC-9907-1ED0BE8B69C2}" type="presParOf" srcId="{E596762B-6557-409B-B3F8-E2FDBA8F106C}" destId="{D33DA1FF-A3B7-47EC-A94D-DA524181BE00}" srcOrd="0" destOrd="0" presId="urn:microsoft.com/office/officeart/2005/8/layout/hierarchy1"/>
    <dgm:cxn modelId="{0D26A7C2-A3D2-4083-9ADB-993159111369}" type="presParOf" srcId="{E596762B-6557-409B-B3F8-E2FDBA8F106C}" destId="{5C20B73A-2356-4C4F-99D4-2A581994B9A3}" srcOrd="1" destOrd="0" presId="urn:microsoft.com/office/officeart/2005/8/layout/hierarchy1"/>
    <dgm:cxn modelId="{F6DB0C8C-0936-4336-A6C2-6A9E7EB9A62B}" type="presParOf" srcId="{99F611B9-8096-4945-BF4B-C6AEA81CD6A1}" destId="{7503BC88-CDF8-48EF-A6D8-D338A058C1FA}" srcOrd="1" destOrd="0" presId="urn:microsoft.com/office/officeart/2005/8/layout/hierarchy1"/>
    <dgm:cxn modelId="{976BEAB7-C3ED-42A0-A467-A2731AFD798E}" type="presParOf" srcId="{7503BC88-CDF8-48EF-A6D8-D338A058C1FA}" destId="{DBFAC581-F3AC-4574-9E2C-65EF84083154}" srcOrd="0" destOrd="0" presId="urn:microsoft.com/office/officeart/2005/8/layout/hierarchy1"/>
    <dgm:cxn modelId="{83C17D12-A390-4931-9767-7D7C25B903DC}" type="presParOf" srcId="{7503BC88-CDF8-48EF-A6D8-D338A058C1FA}" destId="{44F76280-9A08-434A-BEB9-4E8913A340F8}" srcOrd="1" destOrd="0" presId="urn:microsoft.com/office/officeart/2005/8/layout/hierarchy1"/>
    <dgm:cxn modelId="{B3282885-0BA7-4F5E-A36F-E7307E4BBE0D}" type="presParOf" srcId="{44F76280-9A08-434A-BEB9-4E8913A340F8}" destId="{80F61B23-456A-4D9E-920E-E180C9672719}" srcOrd="0" destOrd="0" presId="urn:microsoft.com/office/officeart/2005/8/layout/hierarchy1"/>
    <dgm:cxn modelId="{C607CBBC-1F62-4FBA-A0A9-AFE11080E370}" type="presParOf" srcId="{80F61B23-456A-4D9E-920E-E180C9672719}" destId="{AE6F5499-8C6D-4A70-8BE4-6E3B803DC678}" srcOrd="0" destOrd="0" presId="urn:microsoft.com/office/officeart/2005/8/layout/hierarchy1"/>
    <dgm:cxn modelId="{13FF7C13-56F9-4E8D-863F-A052CA09C2BD}" type="presParOf" srcId="{80F61B23-456A-4D9E-920E-E180C9672719}" destId="{5A500236-8547-4068-81AA-B4AA5E02535C}" srcOrd="1" destOrd="0" presId="urn:microsoft.com/office/officeart/2005/8/layout/hierarchy1"/>
    <dgm:cxn modelId="{59F6CB19-3799-437B-8766-F9E24C161EF2}" type="presParOf" srcId="{44F76280-9A08-434A-BEB9-4E8913A340F8}" destId="{D39DB10E-D029-4E96-AA08-6238AC04E6AF}" srcOrd="1" destOrd="0" presId="urn:microsoft.com/office/officeart/2005/8/layout/hierarchy1"/>
    <dgm:cxn modelId="{E2ADDEDC-BE58-475F-B0F7-C778875D514A}" type="presParOf" srcId="{7503BC88-CDF8-48EF-A6D8-D338A058C1FA}" destId="{16D12212-51BE-472E-93F3-F26D0811CFA3}" srcOrd="2" destOrd="0" presId="urn:microsoft.com/office/officeart/2005/8/layout/hierarchy1"/>
    <dgm:cxn modelId="{9817954A-9892-40FF-B027-38B3DF2D137C}" type="presParOf" srcId="{7503BC88-CDF8-48EF-A6D8-D338A058C1FA}" destId="{7B18DAA6-00C9-45A8-B3D0-4C4DCEC6562E}" srcOrd="3" destOrd="0" presId="urn:microsoft.com/office/officeart/2005/8/layout/hierarchy1"/>
    <dgm:cxn modelId="{0590258C-6D8E-4927-BF62-014E298E8C36}" type="presParOf" srcId="{7B18DAA6-00C9-45A8-B3D0-4C4DCEC6562E}" destId="{F4F9622C-1176-41E1-B2D3-8C40E4D2564F}" srcOrd="0" destOrd="0" presId="urn:microsoft.com/office/officeart/2005/8/layout/hierarchy1"/>
    <dgm:cxn modelId="{38688A7F-959A-4F06-87B8-83EC1A8C1AAE}" type="presParOf" srcId="{F4F9622C-1176-41E1-B2D3-8C40E4D2564F}" destId="{4BCD8E90-8A6F-4170-BB63-F6BE0133DF51}" srcOrd="0" destOrd="0" presId="urn:microsoft.com/office/officeart/2005/8/layout/hierarchy1"/>
    <dgm:cxn modelId="{224C756C-E3C7-4EE2-A871-9E8CD94440BC}" type="presParOf" srcId="{F4F9622C-1176-41E1-B2D3-8C40E4D2564F}" destId="{503F68F7-4A25-448C-8C6C-99F04AF34D07}" srcOrd="1" destOrd="0" presId="urn:microsoft.com/office/officeart/2005/8/layout/hierarchy1"/>
    <dgm:cxn modelId="{37F65B5A-3388-4B14-AC85-0F4040382E32}" type="presParOf" srcId="{7B18DAA6-00C9-45A8-B3D0-4C4DCEC6562E}" destId="{F4A2352C-D29E-4837-BA76-FACF4365F51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829A39-076B-493C-B7B7-F70F0D5FCC47}" type="doc">
      <dgm:prSet loTypeId="urn:microsoft.com/office/officeart/2005/8/layout/pyramid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3C493E-2931-48E4-97F4-C6C35D829F2A}">
      <dgm:prSet phldrT="[Текст]"/>
      <dgm:spPr/>
      <dgm:t>
        <a:bodyPr/>
        <a:lstStyle/>
        <a:p>
          <a:r>
            <a:rPr lang="ru-RU" dirty="0" smtClean="0"/>
            <a:t>Социализация,  развитие  общения,  нравственное  воспитание</a:t>
          </a:r>
          <a:endParaRPr lang="ru-RU" dirty="0"/>
        </a:p>
      </dgm:t>
    </dgm:pt>
    <dgm:pt modelId="{DF39BBB7-53B0-4D3C-AA44-05D8D77E854A}" type="parTrans" cxnId="{5E434DAF-AC71-44B9-AD10-3F81859367FA}">
      <dgm:prSet/>
      <dgm:spPr/>
      <dgm:t>
        <a:bodyPr/>
        <a:lstStyle/>
        <a:p>
          <a:endParaRPr lang="ru-RU"/>
        </a:p>
      </dgm:t>
    </dgm:pt>
    <dgm:pt modelId="{4A17D573-99DE-4337-962D-DC87A8CA4C6B}" type="sibTrans" cxnId="{5E434DAF-AC71-44B9-AD10-3F81859367FA}">
      <dgm:prSet/>
      <dgm:spPr/>
      <dgm:t>
        <a:bodyPr/>
        <a:lstStyle/>
        <a:p>
          <a:endParaRPr lang="ru-RU"/>
        </a:p>
      </dgm:t>
    </dgm:pt>
    <dgm:pt modelId="{FC67799F-8D2C-4960-80EB-18FE0A10ACF3}">
      <dgm:prSet phldrT="[Текст]"/>
      <dgm:spPr/>
      <dgm:t>
        <a:bodyPr/>
        <a:lstStyle/>
        <a:p>
          <a:r>
            <a:rPr lang="ru-RU" dirty="0" smtClean="0"/>
            <a:t>Ребенок в семье и сообществе</a:t>
          </a:r>
          <a:endParaRPr lang="ru-RU" dirty="0"/>
        </a:p>
      </dgm:t>
    </dgm:pt>
    <dgm:pt modelId="{2A88AADC-6571-4F98-BF2D-0CCC0CA0A3EA}" type="parTrans" cxnId="{5451307A-8897-47DF-AEEA-97BB077D57E2}">
      <dgm:prSet/>
      <dgm:spPr/>
      <dgm:t>
        <a:bodyPr/>
        <a:lstStyle/>
        <a:p>
          <a:endParaRPr lang="ru-RU"/>
        </a:p>
      </dgm:t>
    </dgm:pt>
    <dgm:pt modelId="{D1ADE643-D7FF-4261-AF5B-4B9DC77CBA97}" type="sibTrans" cxnId="{5451307A-8897-47DF-AEEA-97BB077D57E2}">
      <dgm:prSet/>
      <dgm:spPr/>
      <dgm:t>
        <a:bodyPr/>
        <a:lstStyle/>
        <a:p>
          <a:endParaRPr lang="ru-RU"/>
        </a:p>
      </dgm:t>
    </dgm:pt>
    <dgm:pt modelId="{F02B6DAC-85C3-45C0-AACE-70E65F1D3EF0}">
      <dgm:prSet phldrT="[Текст]"/>
      <dgm:spPr/>
      <dgm:t>
        <a:bodyPr/>
        <a:lstStyle/>
        <a:p>
          <a:r>
            <a:rPr lang="ru-RU" dirty="0" smtClean="0"/>
            <a:t>Самообслуживание, самостоятельность, трудовое воспитание</a:t>
          </a:r>
          <a:endParaRPr lang="ru-RU" dirty="0"/>
        </a:p>
      </dgm:t>
    </dgm:pt>
    <dgm:pt modelId="{F18F4759-509E-47D6-BC72-46AA78F98524}" type="parTrans" cxnId="{FEEAB06C-3198-4E84-B908-5FB90F2B1C2F}">
      <dgm:prSet/>
      <dgm:spPr/>
      <dgm:t>
        <a:bodyPr/>
        <a:lstStyle/>
        <a:p>
          <a:endParaRPr lang="ru-RU"/>
        </a:p>
      </dgm:t>
    </dgm:pt>
    <dgm:pt modelId="{25AFDD83-AA06-4AD5-8219-A48AE6C87FE5}" type="sibTrans" cxnId="{FEEAB06C-3198-4E84-B908-5FB90F2B1C2F}">
      <dgm:prSet/>
      <dgm:spPr/>
      <dgm:t>
        <a:bodyPr/>
        <a:lstStyle/>
        <a:p>
          <a:endParaRPr lang="ru-RU"/>
        </a:p>
      </dgm:t>
    </dgm:pt>
    <dgm:pt modelId="{54FA4ECC-0A05-4607-97BE-E302F034E56E}">
      <dgm:prSet/>
      <dgm:spPr/>
      <dgm:t>
        <a:bodyPr/>
        <a:lstStyle/>
        <a:p>
          <a:r>
            <a:rPr lang="ru-RU" dirty="0" smtClean="0"/>
            <a:t>Формирование основ безопасности.</a:t>
          </a:r>
          <a:endParaRPr lang="ru-RU" dirty="0"/>
        </a:p>
      </dgm:t>
    </dgm:pt>
    <dgm:pt modelId="{5A2682E1-FFFC-42A0-9581-A32585218E30}" type="sibTrans" cxnId="{90435FD8-3736-4080-ACD5-CE9464B3396B}">
      <dgm:prSet/>
      <dgm:spPr/>
      <dgm:t>
        <a:bodyPr/>
        <a:lstStyle/>
        <a:p>
          <a:endParaRPr lang="ru-RU"/>
        </a:p>
      </dgm:t>
    </dgm:pt>
    <dgm:pt modelId="{7FED47A6-40E8-43C6-935F-8A5234436F49}" type="parTrans" cxnId="{90435FD8-3736-4080-ACD5-CE9464B3396B}">
      <dgm:prSet/>
      <dgm:spPr/>
      <dgm:t>
        <a:bodyPr/>
        <a:lstStyle/>
        <a:p>
          <a:endParaRPr lang="ru-RU"/>
        </a:p>
      </dgm:t>
    </dgm:pt>
    <dgm:pt modelId="{CA7857C8-48ED-4839-93EB-A202E5DC77FE}" type="pres">
      <dgm:prSet presAssocID="{4C829A39-076B-493C-B7B7-F70F0D5FCC4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204C281-4B99-4470-AB1A-DD641E981367}" type="pres">
      <dgm:prSet presAssocID="{4C829A39-076B-493C-B7B7-F70F0D5FCC47}" presName="pyramid" presStyleLbl="node1" presStyleIdx="0" presStyleCnt="1" custLinFactNeighborX="1314"/>
      <dgm:spPr/>
      <dgm:t>
        <a:bodyPr/>
        <a:lstStyle/>
        <a:p>
          <a:endParaRPr lang="ru-RU"/>
        </a:p>
      </dgm:t>
    </dgm:pt>
    <dgm:pt modelId="{B908690D-A97B-44F9-89AA-B255B2E3DD36}" type="pres">
      <dgm:prSet presAssocID="{4C829A39-076B-493C-B7B7-F70F0D5FCC47}" presName="theList" presStyleCnt="0"/>
      <dgm:spPr/>
      <dgm:t>
        <a:bodyPr/>
        <a:lstStyle/>
        <a:p>
          <a:endParaRPr lang="ru-RU"/>
        </a:p>
      </dgm:t>
    </dgm:pt>
    <dgm:pt modelId="{D8C334DC-7EFA-4F2E-997F-D4148264F918}" type="pres">
      <dgm:prSet presAssocID="{DF3C493E-2931-48E4-97F4-C6C35D829F2A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AF4C2-5117-4AFC-8207-4B7F7BC2EE44}" type="pres">
      <dgm:prSet presAssocID="{DF3C493E-2931-48E4-97F4-C6C35D829F2A}" presName="aSpace" presStyleCnt="0"/>
      <dgm:spPr/>
      <dgm:t>
        <a:bodyPr/>
        <a:lstStyle/>
        <a:p>
          <a:endParaRPr lang="ru-RU"/>
        </a:p>
      </dgm:t>
    </dgm:pt>
    <dgm:pt modelId="{3D41F6EE-B753-4FA5-B2FB-FC38B71805C1}" type="pres">
      <dgm:prSet presAssocID="{FC67799F-8D2C-4960-80EB-18FE0A10ACF3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8783D-C68C-4207-BA2B-B51EDF6990CF}" type="pres">
      <dgm:prSet presAssocID="{FC67799F-8D2C-4960-80EB-18FE0A10ACF3}" presName="aSpace" presStyleCnt="0"/>
      <dgm:spPr/>
      <dgm:t>
        <a:bodyPr/>
        <a:lstStyle/>
        <a:p>
          <a:endParaRPr lang="ru-RU"/>
        </a:p>
      </dgm:t>
    </dgm:pt>
    <dgm:pt modelId="{8C50664F-6332-4481-B561-8606B0917E05}" type="pres">
      <dgm:prSet presAssocID="{F02B6DAC-85C3-45C0-AACE-70E65F1D3EF0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0951D-66D2-422F-9EC2-BF8C798EB784}" type="pres">
      <dgm:prSet presAssocID="{F02B6DAC-85C3-45C0-AACE-70E65F1D3EF0}" presName="aSpace" presStyleCnt="0"/>
      <dgm:spPr/>
      <dgm:t>
        <a:bodyPr/>
        <a:lstStyle/>
        <a:p>
          <a:endParaRPr lang="ru-RU"/>
        </a:p>
      </dgm:t>
    </dgm:pt>
    <dgm:pt modelId="{9B169E01-49EF-463B-AB61-E082421D8CFE}" type="pres">
      <dgm:prSet presAssocID="{54FA4ECC-0A05-4607-97BE-E302F034E56E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44340-12BF-4ED1-BB3A-86DFB48A6355}" type="pres">
      <dgm:prSet presAssocID="{54FA4ECC-0A05-4607-97BE-E302F034E56E}" presName="aSpace" presStyleCnt="0"/>
      <dgm:spPr/>
      <dgm:t>
        <a:bodyPr/>
        <a:lstStyle/>
        <a:p>
          <a:endParaRPr lang="ru-RU"/>
        </a:p>
      </dgm:t>
    </dgm:pt>
  </dgm:ptLst>
  <dgm:cxnLst>
    <dgm:cxn modelId="{90435FD8-3736-4080-ACD5-CE9464B3396B}" srcId="{4C829A39-076B-493C-B7B7-F70F0D5FCC47}" destId="{54FA4ECC-0A05-4607-97BE-E302F034E56E}" srcOrd="3" destOrd="0" parTransId="{7FED47A6-40E8-43C6-935F-8A5234436F49}" sibTransId="{5A2682E1-FFFC-42A0-9581-A32585218E30}"/>
    <dgm:cxn modelId="{5E434DAF-AC71-44B9-AD10-3F81859367FA}" srcId="{4C829A39-076B-493C-B7B7-F70F0D5FCC47}" destId="{DF3C493E-2931-48E4-97F4-C6C35D829F2A}" srcOrd="0" destOrd="0" parTransId="{DF39BBB7-53B0-4D3C-AA44-05D8D77E854A}" sibTransId="{4A17D573-99DE-4337-962D-DC87A8CA4C6B}"/>
    <dgm:cxn modelId="{4827A966-2240-42A4-9004-AA4F5B012FAD}" type="presOf" srcId="{DF3C493E-2931-48E4-97F4-C6C35D829F2A}" destId="{D8C334DC-7EFA-4F2E-997F-D4148264F918}" srcOrd="0" destOrd="0" presId="urn:microsoft.com/office/officeart/2005/8/layout/pyramid2"/>
    <dgm:cxn modelId="{956EC5C7-6D58-4891-8309-70D93D0241E6}" type="presOf" srcId="{FC67799F-8D2C-4960-80EB-18FE0A10ACF3}" destId="{3D41F6EE-B753-4FA5-B2FB-FC38B71805C1}" srcOrd="0" destOrd="0" presId="urn:microsoft.com/office/officeart/2005/8/layout/pyramid2"/>
    <dgm:cxn modelId="{FEEAB06C-3198-4E84-B908-5FB90F2B1C2F}" srcId="{4C829A39-076B-493C-B7B7-F70F0D5FCC47}" destId="{F02B6DAC-85C3-45C0-AACE-70E65F1D3EF0}" srcOrd="2" destOrd="0" parTransId="{F18F4759-509E-47D6-BC72-46AA78F98524}" sibTransId="{25AFDD83-AA06-4AD5-8219-A48AE6C87FE5}"/>
    <dgm:cxn modelId="{284A1615-B3F7-42E9-901B-D500C7EEA233}" type="presOf" srcId="{4C829A39-076B-493C-B7B7-F70F0D5FCC47}" destId="{CA7857C8-48ED-4839-93EB-A202E5DC77FE}" srcOrd="0" destOrd="0" presId="urn:microsoft.com/office/officeart/2005/8/layout/pyramid2"/>
    <dgm:cxn modelId="{56BF1A6C-FFE3-4190-ADF5-0A6DCA18E7BB}" type="presOf" srcId="{54FA4ECC-0A05-4607-97BE-E302F034E56E}" destId="{9B169E01-49EF-463B-AB61-E082421D8CFE}" srcOrd="0" destOrd="0" presId="urn:microsoft.com/office/officeart/2005/8/layout/pyramid2"/>
    <dgm:cxn modelId="{5451307A-8897-47DF-AEEA-97BB077D57E2}" srcId="{4C829A39-076B-493C-B7B7-F70F0D5FCC47}" destId="{FC67799F-8D2C-4960-80EB-18FE0A10ACF3}" srcOrd="1" destOrd="0" parTransId="{2A88AADC-6571-4F98-BF2D-0CCC0CA0A3EA}" sibTransId="{D1ADE643-D7FF-4261-AF5B-4B9DC77CBA97}"/>
    <dgm:cxn modelId="{E89630B0-DD15-4B67-BBC7-509470B079B1}" type="presOf" srcId="{F02B6DAC-85C3-45C0-AACE-70E65F1D3EF0}" destId="{8C50664F-6332-4481-B561-8606B0917E05}" srcOrd="0" destOrd="0" presId="urn:microsoft.com/office/officeart/2005/8/layout/pyramid2"/>
    <dgm:cxn modelId="{BEAB08EC-596E-406A-A05C-6884D9911770}" type="presParOf" srcId="{CA7857C8-48ED-4839-93EB-A202E5DC77FE}" destId="{2204C281-4B99-4470-AB1A-DD641E981367}" srcOrd="0" destOrd="0" presId="urn:microsoft.com/office/officeart/2005/8/layout/pyramid2"/>
    <dgm:cxn modelId="{A1AB70F4-B0FC-4F44-86B4-9B54B2CDAF78}" type="presParOf" srcId="{CA7857C8-48ED-4839-93EB-A202E5DC77FE}" destId="{B908690D-A97B-44F9-89AA-B255B2E3DD36}" srcOrd="1" destOrd="0" presId="urn:microsoft.com/office/officeart/2005/8/layout/pyramid2"/>
    <dgm:cxn modelId="{B645385F-1FF7-4557-A0F8-C4251A96395B}" type="presParOf" srcId="{B908690D-A97B-44F9-89AA-B255B2E3DD36}" destId="{D8C334DC-7EFA-4F2E-997F-D4148264F918}" srcOrd="0" destOrd="0" presId="urn:microsoft.com/office/officeart/2005/8/layout/pyramid2"/>
    <dgm:cxn modelId="{66AFF782-9895-46AD-B4F8-599E2E92A06D}" type="presParOf" srcId="{B908690D-A97B-44F9-89AA-B255B2E3DD36}" destId="{D0AAF4C2-5117-4AFC-8207-4B7F7BC2EE44}" srcOrd="1" destOrd="0" presId="urn:microsoft.com/office/officeart/2005/8/layout/pyramid2"/>
    <dgm:cxn modelId="{A37CC772-7464-4004-9A18-A54BBEA714D5}" type="presParOf" srcId="{B908690D-A97B-44F9-89AA-B255B2E3DD36}" destId="{3D41F6EE-B753-4FA5-B2FB-FC38B71805C1}" srcOrd="2" destOrd="0" presId="urn:microsoft.com/office/officeart/2005/8/layout/pyramid2"/>
    <dgm:cxn modelId="{11DBB96D-0645-4B24-9329-79137295D701}" type="presParOf" srcId="{B908690D-A97B-44F9-89AA-B255B2E3DD36}" destId="{6278783D-C68C-4207-BA2B-B51EDF6990CF}" srcOrd="3" destOrd="0" presId="urn:microsoft.com/office/officeart/2005/8/layout/pyramid2"/>
    <dgm:cxn modelId="{78491F29-03AF-4040-A918-C6229DD02EA3}" type="presParOf" srcId="{B908690D-A97B-44F9-89AA-B255B2E3DD36}" destId="{8C50664F-6332-4481-B561-8606B0917E05}" srcOrd="4" destOrd="0" presId="urn:microsoft.com/office/officeart/2005/8/layout/pyramid2"/>
    <dgm:cxn modelId="{10244793-920D-4CBA-AFD6-BBB052154E9E}" type="presParOf" srcId="{B908690D-A97B-44F9-89AA-B255B2E3DD36}" destId="{D8D0951D-66D2-422F-9EC2-BF8C798EB784}" srcOrd="5" destOrd="0" presId="urn:microsoft.com/office/officeart/2005/8/layout/pyramid2"/>
    <dgm:cxn modelId="{32FB67CC-4916-4B3B-9F9B-DAB5785508B5}" type="presParOf" srcId="{B908690D-A97B-44F9-89AA-B255B2E3DD36}" destId="{9B169E01-49EF-463B-AB61-E082421D8CFE}" srcOrd="6" destOrd="0" presId="urn:microsoft.com/office/officeart/2005/8/layout/pyramid2"/>
    <dgm:cxn modelId="{20B90D33-7EF9-4F83-9B40-F43E85466939}" type="presParOf" srcId="{B908690D-A97B-44F9-89AA-B255B2E3DD36}" destId="{C4B44340-12BF-4ED1-BB3A-86DFB48A635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A6F6E6B-DAD3-49F3-AC14-37CC5A1CCDDE}" type="doc">
      <dgm:prSet loTypeId="urn:microsoft.com/office/officeart/2005/8/layout/hierarchy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1D26866-43D2-47C9-A7B3-11FAC8EFCA5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Музыкальная деятельность</a:t>
          </a:r>
          <a:endParaRPr lang="ru-RU" sz="1600" b="1" dirty="0">
            <a:solidFill>
              <a:srgbClr val="C00000"/>
            </a:solidFill>
          </a:endParaRPr>
        </a:p>
      </dgm:t>
    </dgm:pt>
    <dgm:pt modelId="{60E2A748-D947-428C-B0A3-B4E7A6FD0DF1}" type="parTrans" cxnId="{D81E1272-D735-4E10-A628-8CACFF4F3A2B}">
      <dgm:prSet/>
      <dgm:spPr/>
      <dgm:t>
        <a:bodyPr/>
        <a:lstStyle/>
        <a:p>
          <a:endParaRPr lang="ru-RU"/>
        </a:p>
      </dgm:t>
    </dgm:pt>
    <dgm:pt modelId="{7BADB0BF-F2D7-4BD7-BC4B-61BFFA8BF590}" type="sibTrans" cxnId="{D81E1272-D735-4E10-A628-8CACFF4F3A2B}">
      <dgm:prSet/>
      <dgm:spPr/>
      <dgm:t>
        <a:bodyPr/>
        <a:lstStyle/>
        <a:p>
          <a:endParaRPr lang="ru-RU"/>
        </a:p>
      </dgm:t>
    </dgm:pt>
    <dgm:pt modelId="{131542BF-2B77-45D0-AD4E-C91539CAAC47}">
      <dgm:prSet custT="1"/>
      <dgm:spPr/>
      <dgm:t>
        <a:bodyPr/>
        <a:lstStyle/>
        <a:p>
          <a:pPr algn="l"/>
          <a:r>
            <a:rPr lang="ru-RU" sz="1200" b="1" dirty="0" smtClean="0"/>
            <a:t> Приобщение к музыкальному искусству; развитие предпосылок ценностно-смыслового восприятия и понимания музыкального  искусства</a:t>
          </a:r>
          <a:endParaRPr lang="ru-RU" sz="1200" b="1" dirty="0"/>
        </a:p>
      </dgm:t>
    </dgm:pt>
    <dgm:pt modelId="{DD95E5E9-75A6-4EE6-8F26-224B9B0D02A7}" type="parTrans" cxnId="{06ED4636-CF34-4424-B563-7C6B492B9124}">
      <dgm:prSet/>
      <dgm:spPr/>
      <dgm:t>
        <a:bodyPr/>
        <a:lstStyle/>
        <a:p>
          <a:endParaRPr lang="ru-RU"/>
        </a:p>
      </dgm:t>
    </dgm:pt>
    <dgm:pt modelId="{EE36BD0D-F0E1-4B6B-B711-52837427531C}" type="sibTrans" cxnId="{06ED4636-CF34-4424-B563-7C6B492B9124}">
      <dgm:prSet/>
      <dgm:spPr/>
      <dgm:t>
        <a:bodyPr/>
        <a:lstStyle/>
        <a:p>
          <a:endParaRPr lang="ru-RU"/>
        </a:p>
      </dgm:t>
    </dgm:pt>
    <dgm:pt modelId="{DCFAA12B-A3D3-4A0C-8714-DE03A79638F7}">
      <dgm:prSet custT="1"/>
      <dgm:spPr/>
      <dgm:t>
        <a:bodyPr/>
        <a:lstStyle/>
        <a:p>
          <a:pPr algn="l"/>
          <a:r>
            <a:rPr lang="ru-RU" sz="1200" b="1" dirty="0" smtClean="0"/>
            <a:t>Ознакомление  с  элементарными  музыкальными  понятиями,  жанрами</a:t>
          </a:r>
          <a:endParaRPr lang="ru-RU" sz="1200" b="1" dirty="0"/>
        </a:p>
      </dgm:t>
    </dgm:pt>
    <dgm:pt modelId="{8DBAC009-0C55-487A-868D-58FD2A6032D5}" type="parTrans" cxnId="{3C609886-08F8-4EF2-89F2-C15992779601}">
      <dgm:prSet/>
      <dgm:spPr/>
      <dgm:t>
        <a:bodyPr/>
        <a:lstStyle/>
        <a:p>
          <a:endParaRPr lang="ru-RU"/>
        </a:p>
      </dgm:t>
    </dgm:pt>
    <dgm:pt modelId="{78DFF411-353F-4CA4-B868-B56F7FC94D1D}" type="sibTrans" cxnId="{3C609886-08F8-4EF2-89F2-C15992779601}">
      <dgm:prSet/>
      <dgm:spPr/>
      <dgm:t>
        <a:bodyPr/>
        <a:lstStyle/>
        <a:p>
          <a:endParaRPr lang="ru-RU"/>
        </a:p>
      </dgm:t>
    </dgm:pt>
    <dgm:pt modelId="{FCCDCC8C-646F-44D1-AA0A-44152036994B}">
      <dgm:prSet custT="1"/>
      <dgm:spPr/>
      <dgm:t>
        <a:bodyPr/>
        <a:lstStyle/>
        <a:p>
          <a:pPr algn="l"/>
          <a:r>
            <a:rPr lang="ru-RU" sz="1200" b="1" dirty="0" smtClean="0"/>
            <a:t>Развитие музыкальных способностей: поэтического и музыкального слуха,  чувства  ритма,  музыкальной  памяти;  формирование  песенного, музыкального вкуса</a:t>
          </a:r>
          <a:endParaRPr lang="ru-RU" sz="1200" b="1" dirty="0"/>
        </a:p>
      </dgm:t>
    </dgm:pt>
    <dgm:pt modelId="{32F11BDF-60D2-4150-A8B2-7119F347DEFF}" type="parTrans" cxnId="{69D6FA91-E076-448B-AC00-B8C6E8C92BB4}">
      <dgm:prSet/>
      <dgm:spPr/>
      <dgm:t>
        <a:bodyPr/>
        <a:lstStyle/>
        <a:p>
          <a:endParaRPr lang="ru-RU"/>
        </a:p>
      </dgm:t>
    </dgm:pt>
    <dgm:pt modelId="{AE3C143D-1BCF-407A-A432-A462D7E7BB25}" type="sibTrans" cxnId="{69D6FA91-E076-448B-AC00-B8C6E8C92BB4}">
      <dgm:prSet/>
      <dgm:spPr/>
      <dgm:t>
        <a:bodyPr/>
        <a:lstStyle/>
        <a:p>
          <a:endParaRPr lang="ru-RU"/>
        </a:p>
      </dgm:t>
    </dgm:pt>
    <dgm:pt modelId="{248474A7-73D5-4241-9B71-B289E3ECDD9C}">
      <dgm:prSet custT="1"/>
      <dgm:spPr/>
      <dgm:t>
        <a:bodyPr/>
        <a:lstStyle/>
        <a:p>
          <a:pPr algn="l"/>
          <a:r>
            <a:rPr lang="ru-RU" sz="1200" b="1" dirty="0" smtClean="0"/>
            <a:t>Развитие  детского  музыкально-художественного  творчества,  реализация самостоятельной творческой деятельности детей; удовлетворение потребности в самовыражении</a:t>
          </a:r>
          <a:endParaRPr lang="ru-RU" sz="1200" b="1" dirty="0"/>
        </a:p>
      </dgm:t>
    </dgm:pt>
    <dgm:pt modelId="{9D1B4C4E-49A5-43A4-B2AA-06A4DAE0AE49}" type="parTrans" cxnId="{B07FCC71-9C16-469D-A285-D177944371CD}">
      <dgm:prSet/>
      <dgm:spPr/>
      <dgm:t>
        <a:bodyPr/>
        <a:lstStyle/>
        <a:p>
          <a:endParaRPr lang="ru-RU"/>
        </a:p>
      </dgm:t>
    </dgm:pt>
    <dgm:pt modelId="{8314C587-E9C2-47A0-9FDA-6A2FDE285282}" type="sibTrans" cxnId="{B07FCC71-9C16-469D-A285-D177944371CD}">
      <dgm:prSet/>
      <dgm:spPr/>
      <dgm:t>
        <a:bodyPr/>
        <a:lstStyle/>
        <a:p>
          <a:endParaRPr lang="ru-RU"/>
        </a:p>
      </dgm:t>
    </dgm:pt>
    <dgm:pt modelId="{D281C3BE-E77D-4C28-8FC0-02301F9181C3}" type="pres">
      <dgm:prSet presAssocID="{2A6F6E6B-DAD3-49F3-AC14-37CC5A1CCD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F611B9-8096-4945-BF4B-C6AEA81CD6A1}" type="pres">
      <dgm:prSet presAssocID="{C1D26866-43D2-47C9-A7B3-11FAC8EFCA53}" presName="hierRoot1" presStyleCnt="0"/>
      <dgm:spPr/>
    </dgm:pt>
    <dgm:pt modelId="{E596762B-6557-409B-B3F8-E2FDBA8F106C}" type="pres">
      <dgm:prSet presAssocID="{C1D26866-43D2-47C9-A7B3-11FAC8EFCA53}" presName="composite" presStyleCnt="0"/>
      <dgm:spPr/>
    </dgm:pt>
    <dgm:pt modelId="{D33DA1FF-A3B7-47EC-A94D-DA524181BE00}" type="pres">
      <dgm:prSet presAssocID="{C1D26866-43D2-47C9-A7B3-11FAC8EFCA53}" presName="background" presStyleLbl="node0" presStyleIdx="0" presStyleCnt="1"/>
      <dgm:spPr/>
    </dgm:pt>
    <dgm:pt modelId="{5C20B73A-2356-4C4F-99D4-2A581994B9A3}" type="pres">
      <dgm:prSet presAssocID="{C1D26866-43D2-47C9-A7B3-11FAC8EFCA53}" presName="text" presStyleLbl="fgAcc0" presStyleIdx="0" presStyleCnt="1" custScaleX="2008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3BC88-CDF8-48EF-A6D8-D338A058C1FA}" type="pres">
      <dgm:prSet presAssocID="{C1D26866-43D2-47C9-A7B3-11FAC8EFCA53}" presName="hierChild2" presStyleCnt="0"/>
      <dgm:spPr/>
    </dgm:pt>
    <dgm:pt modelId="{DBFAC581-F3AC-4574-9E2C-65EF84083154}" type="pres">
      <dgm:prSet presAssocID="{DD95E5E9-75A6-4EE6-8F26-224B9B0D02A7}" presName="Name10" presStyleLbl="parChTrans1D2" presStyleIdx="0" presStyleCnt="4"/>
      <dgm:spPr/>
      <dgm:t>
        <a:bodyPr/>
        <a:lstStyle/>
        <a:p>
          <a:endParaRPr lang="ru-RU"/>
        </a:p>
      </dgm:t>
    </dgm:pt>
    <dgm:pt modelId="{44F76280-9A08-434A-BEB9-4E8913A340F8}" type="pres">
      <dgm:prSet presAssocID="{131542BF-2B77-45D0-AD4E-C91539CAAC47}" presName="hierRoot2" presStyleCnt="0"/>
      <dgm:spPr/>
    </dgm:pt>
    <dgm:pt modelId="{80F61B23-456A-4D9E-920E-E180C9672719}" type="pres">
      <dgm:prSet presAssocID="{131542BF-2B77-45D0-AD4E-C91539CAAC47}" presName="composite2" presStyleCnt="0"/>
      <dgm:spPr/>
    </dgm:pt>
    <dgm:pt modelId="{AE6F5499-8C6D-4A70-8BE4-6E3B803DC678}" type="pres">
      <dgm:prSet presAssocID="{131542BF-2B77-45D0-AD4E-C91539CAAC47}" presName="background2" presStyleLbl="node2" presStyleIdx="0" presStyleCnt="4"/>
      <dgm:spPr/>
    </dgm:pt>
    <dgm:pt modelId="{5A500236-8547-4068-81AA-B4AA5E02535C}" type="pres">
      <dgm:prSet presAssocID="{131542BF-2B77-45D0-AD4E-C91539CAAC47}" presName="text2" presStyleLbl="fgAcc2" presStyleIdx="0" presStyleCnt="4" custScaleY="300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9DB10E-D029-4E96-AA08-6238AC04E6AF}" type="pres">
      <dgm:prSet presAssocID="{131542BF-2B77-45D0-AD4E-C91539CAAC47}" presName="hierChild3" presStyleCnt="0"/>
      <dgm:spPr/>
    </dgm:pt>
    <dgm:pt modelId="{E5343C26-A7D9-4B77-87EE-7E0B840D366B}" type="pres">
      <dgm:prSet presAssocID="{8DBAC009-0C55-487A-868D-58FD2A6032D5}" presName="Name10" presStyleLbl="parChTrans1D2" presStyleIdx="1" presStyleCnt="4"/>
      <dgm:spPr/>
      <dgm:t>
        <a:bodyPr/>
        <a:lstStyle/>
        <a:p>
          <a:endParaRPr lang="ru-RU"/>
        </a:p>
      </dgm:t>
    </dgm:pt>
    <dgm:pt modelId="{1833546C-9BDB-4A08-9646-BBC59A7B7A8E}" type="pres">
      <dgm:prSet presAssocID="{DCFAA12B-A3D3-4A0C-8714-DE03A79638F7}" presName="hierRoot2" presStyleCnt="0"/>
      <dgm:spPr/>
    </dgm:pt>
    <dgm:pt modelId="{BF156D42-BA03-494D-9EDF-DC8A98EC15FC}" type="pres">
      <dgm:prSet presAssocID="{DCFAA12B-A3D3-4A0C-8714-DE03A79638F7}" presName="composite2" presStyleCnt="0"/>
      <dgm:spPr/>
    </dgm:pt>
    <dgm:pt modelId="{52FE8794-2A8F-4E8B-A9D4-F7A97FDC5B53}" type="pres">
      <dgm:prSet presAssocID="{DCFAA12B-A3D3-4A0C-8714-DE03A79638F7}" presName="background2" presStyleLbl="node2" presStyleIdx="1" presStyleCnt="4"/>
      <dgm:spPr/>
    </dgm:pt>
    <dgm:pt modelId="{27D9A990-5B9A-4A44-9062-147FA7F1576A}" type="pres">
      <dgm:prSet presAssocID="{DCFAA12B-A3D3-4A0C-8714-DE03A79638F7}" presName="text2" presStyleLbl="fgAcc2" presStyleIdx="1" presStyleCnt="4" custScaleY="3053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B5FB93-2829-4949-B3BE-2E7F1B07442B}" type="pres">
      <dgm:prSet presAssocID="{DCFAA12B-A3D3-4A0C-8714-DE03A79638F7}" presName="hierChild3" presStyleCnt="0"/>
      <dgm:spPr/>
    </dgm:pt>
    <dgm:pt modelId="{1BBD83FC-F676-4613-B8E3-A74CABD6B2F0}" type="pres">
      <dgm:prSet presAssocID="{32F11BDF-60D2-4150-A8B2-7119F347DEFF}" presName="Name10" presStyleLbl="parChTrans1D2" presStyleIdx="2" presStyleCnt="4"/>
      <dgm:spPr/>
      <dgm:t>
        <a:bodyPr/>
        <a:lstStyle/>
        <a:p>
          <a:endParaRPr lang="ru-RU"/>
        </a:p>
      </dgm:t>
    </dgm:pt>
    <dgm:pt modelId="{9A101332-202B-46F2-A463-09977400BE1C}" type="pres">
      <dgm:prSet presAssocID="{FCCDCC8C-646F-44D1-AA0A-44152036994B}" presName="hierRoot2" presStyleCnt="0"/>
      <dgm:spPr/>
    </dgm:pt>
    <dgm:pt modelId="{EB703B5C-471C-469A-939D-B85DE72F25F1}" type="pres">
      <dgm:prSet presAssocID="{FCCDCC8C-646F-44D1-AA0A-44152036994B}" presName="composite2" presStyleCnt="0"/>
      <dgm:spPr/>
    </dgm:pt>
    <dgm:pt modelId="{CFBEE7F8-4437-4403-982C-03C313A45440}" type="pres">
      <dgm:prSet presAssocID="{FCCDCC8C-646F-44D1-AA0A-44152036994B}" presName="background2" presStyleLbl="node2" presStyleIdx="2" presStyleCnt="4"/>
      <dgm:spPr/>
    </dgm:pt>
    <dgm:pt modelId="{E37E323F-C49C-45DA-8906-7BA154312E31}" type="pres">
      <dgm:prSet presAssocID="{FCCDCC8C-646F-44D1-AA0A-44152036994B}" presName="text2" presStyleLbl="fgAcc2" presStyleIdx="2" presStyleCnt="4" custScaleY="3029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C9EBD0-3372-4A90-996A-27F2765F8DB2}" type="pres">
      <dgm:prSet presAssocID="{FCCDCC8C-646F-44D1-AA0A-44152036994B}" presName="hierChild3" presStyleCnt="0"/>
      <dgm:spPr/>
    </dgm:pt>
    <dgm:pt modelId="{9421AFB0-EF6F-4DE6-AF04-B6BB9E1817FF}" type="pres">
      <dgm:prSet presAssocID="{9D1B4C4E-49A5-43A4-B2AA-06A4DAE0AE49}" presName="Name10" presStyleLbl="parChTrans1D2" presStyleIdx="3" presStyleCnt="4"/>
      <dgm:spPr/>
      <dgm:t>
        <a:bodyPr/>
        <a:lstStyle/>
        <a:p>
          <a:endParaRPr lang="ru-RU"/>
        </a:p>
      </dgm:t>
    </dgm:pt>
    <dgm:pt modelId="{370B10CA-FB7B-476D-9BA2-E99588752C02}" type="pres">
      <dgm:prSet presAssocID="{248474A7-73D5-4241-9B71-B289E3ECDD9C}" presName="hierRoot2" presStyleCnt="0"/>
      <dgm:spPr/>
    </dgm:pt>
    <dgm:pt modelId="{9938A7A7-18E5-43DE-9F86-C2BABE6A1007}" type="pres">
      <dgm:prSet presAssocID="{248474A7-73D5-4241-9B71-B289E3ECDD9C}" presName="composite2" presStyleCnt="0"/>
      <dgm:spPr/>
    </dgm:pt>
    <dgm:pt modelId="{9B0EC364-1C50-48EE-9FDD-278BDAAA83D0}" type="pres">
      <dgm:prSet presAssocID="{248474A7-73D5-4241-9B71-B289E3ECDD9C}" presName="background2" presStyleLbl="node2" presStyleIdx="3" presStyleCnt="4"/>
      <dgm:spPr/>
    </dgm:pt>
    <dgm:pt modelId="{39C23375-3013-4C79-B2CF-27F849B15F69}" type="pres">
      <dgm:prSet presAssocID="{248474A7-73D5-4241-9B71-B289E3ECDD9C}" presName="text2" presStyleLbl="fgAcc2" presStyleIdx="3" presStyleCnt="4" custScaleY="3053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5F8F09-7623-4BD7-9C1B-F3B96485A95E}" type="pres">
      <dgm:prSet presAssocID="{248474A7-73D5-4241-9B71-B289E3ECDD9C}" presName="hierChild3" presStyleCnt="0"/>
      <dgm:spPr/>
    </dgm:pt>
  </dgm:ptLst>
  <dgm:cxnLst>
    <dgm:cxn modelId="{45F2F079-0BC5-4108-824E-7C2ADDD958B2}" type="presOf" srcId="{9D1B4C4E-49A5-43A4-B2AA-06A4DAE0AE49}" destId="{9421AFB0-EF6F-4DE6-AF04-B6BB9E1817FF}" srcOrd="0" destOrd="0" presId="urn:microsoft.com/office/officeart/2005/8/layout/hierarchy1"/>
    <dgm:cxn modelId="{5EEB49C8-C860-4DA6-9134-D0CB9363FE9E}" type="presOf" srcId="{2A6F6E6B-DAD3-49F3-AC14-37CC5A1CCDDE}" destId="{D281C3BE-E77D-4C28-8FC0-02301F9181C3}" srcOrd="0" destOrd="0" presId="urn:microsoft.com/office/officeart/2005/8/layout/hierarchy1"/>
    <dgm:cxn modelId="{8BE5734A-B8FE-4976-B936-C49BABF7129E}" type="presOf" srcId="{DD95E5E9-75A6-4EE6-8F26-224B9B0D02A7}" destId="{DBFAC581-F3AC-4574-9E2C-65EF84083154}" srcOrd="0" destOrd="0" presId="urn:microsoft.com/office/officeart/2005/8/layout/hierarchy1"/>
    <dgm:cxn modelId="{3C609886-08F8-4EF2-89F2-C15992779601}" srcId="{C1D26866-43D2-47C9-A7B3-11FAC8EFCA53}" destId="{DCFAA12B-A3D3-4A0C-8714-DE03A79638F7}" srcOrd="1" destOrd="0" parTransId="{8DBAC009-0C55-487A-868D-58FD2A6032D5}" sibTransId="{78DFF411-353F-4CA4-B868-B56F7FC94D1D}"/>
    <dgm:cxn modelId="{EA21B7D8-372C-49D5-9A8C-E7D2149147CF}" type="presOf" srcId="{248474A7-73D5-4241-9B71-B289E3ECDD9C}" destId="{39C23375-3013-4C79-B2CF-27F849B15F69}" srcOrd="0" destOrd="0" presId="urn:microsoft.com/office/officeart/2005/8/layout/hierarchy1"/>
    <dgm:cxn modelId="{09753BDE-5BB3-4599-9560-381EE03300BE}" type="presOf" srcId="{C1D26866-43D2-47C9-A7B3-11FAC8EFCA53}" destId="{5C20B73A-2356-4C4F-99D4-2A581994B9A3}" srcOrd="0" destOrd="0" presId="urn:microsoft.com/office/officeart/2005/8/layout/hierarchy1"/>
    <dgm:cxn modelId="{4ACB8BEE-A5B7-4A65-A16E-17AB27A44ED5}" type="presOf" srcId="{DCFAA12B-A3D3-4A0C-8714-DE03A79638F7}" destId="{27D9A990-5B9A-4A44-9062-147FA7F1576A}" srcOrd="0" destOrd="0" presId="urn:microsoft.com/office/officeart/2005/8/layout/hierarchy1"/>
    <dgm:cxn modelId="{69D6FA91-E076-448B-AC00-B8C6E8C92BB4}" srcId="{C1D26866-43D2-47C9-A7B3-11FAC8EFCA53}" destId="{FCCDCC8C-646F-44D1-AA0A-44152036994B}" srcOrd="2" destOrd="0" parTransId="{32F11BDF-60D2-4150-A8B2-7119F347DEFF}" sibTransId="{AE3C143D-1BCF-407A-A432-A462D7E7BB25}"/>
    <dgm:cxn modelId="{E9E957EE-6B7E-4D0D-83DD-E4269D49D569}" type="presOf" srcId="{32F11BDF-60D2-4150-A8B2-7119F347DEFF}" destId="{1BBD83FC-F676-4613-B8E3-A74CABD6B2F0}" srcOrd="0" destOrd="0" presId="urn:microsoft.com/office/officeart/2005/8/layout/hierarchy1"/>
    <dgm:cxn modelId="{B07FCC71-9C16-469D-A285-D177944371CD}" srcId="{C1D26866-43D2-47C9-A7B3-11FAC8EFCA53}" destId="{248474A7-73D5-4241-9B71-B289E3ECDD9C}" srcOrd="3" destOrd="0" parTransId="{9D1B4C4E-49A5-43A4-B2AA-06A4DAE0AE49}" sibTransId="{8314C587-E9C2-47A0-9FDA-6A2FDE285282}"/>
    <dgm:cxn modelId="{D81E1272-D735-4E10-A628-8CACFF4F3A2B}" srcId="{2A6F6E6B-DAD3-49F3-AC14-37CC5A1CCDDE}" destId="{C1D26866-43D2-47C9-A7B3-11FAC8EFCA53}" srcOrd="0" destOrd="0" parTransId="{60E2A748-D947-428C-B0A3-B4E7A6FD0DF1}" sibTransId="{7BADB0BF-F2D7-4BD7-BC4B-61BFFA8BF590}"/>
    <dgm:cxn modelId="{106DACA5-276B-43C7-A9BF-A21FE9C2C870}" type="presOf" srcId="{8DBAC009-0C55-487A-868D-58FD2A6032D5}" destId="{E5343C26-A7D9-4B77-87EE-7E0B840D366B}" srcOrd="0" destOrd="0" presId="urn:microsoft.com/office/officeart/2005/8/layout/hierarchy1"/>
    <dgm:cxn modelId="{4C206C3C-5272-423B-91E2-DA0487792CDE}" type="presOf" srcId="{131542BF-2B77-45D0-AD4E-C91539CAAC47}" destId="{5A500236-8547-4068-81AA-B4AA5E02535C}" srcOrd="0" destOrd="0" presId="urn:microsoft.com/office/officeart/2005/8/layout/hierarchy1"/>
    <dgm:cxn modelId="{26B334F6-CA40-4089-ACE1-04E15A09012F}" type="presOf" srcId="{FCCDCC8C-646F-44D1-AA0A-44152036994B}" destId="{E37E323F-C49C-45DA-8906-7BA154312E31}" srcOrd="0" destOrd="0" presId="urn:microsoft.com/office/officeart/2005/8/layout/hierarchy1"/>
    <dgm:cxn modelId="{06ED4636-CF34-4424-B563-7C6B492B9124}" srcId="{C1D26866-43D2-47C9-A7B3-11FAC8EFCA53}" destId="{131542BF-2B77-45D0-AD4E-C91539CAAC47}" srcOrd="0" destOrd="0" parTransId="{DD95E5E9-75A6-4EE6-8F26-224B9B0D02A7}" sibTransId="{EE36BD0D-F0E1-4B6B-B711-52837427531C}"/>
    <dgm:cxn modelId="{F68A8743-0FAC-4DB6-B356-BADA05D924E6}" type="presParOf" srcId="{D281C3BE-E77D-4C28-8FC0-02301F9181C3}" destId="{99F611B9-8096-4945-BF4B-C6AEA81CD6A1}" srcOrd="0" destOrd="0" presId="urn:microsoft.com/office/officeart/2005/8/layout/hierarchy1"/>
    <dgm:cxn modelId="{DD4797D8-5B0B-4591-8251-E04099D2D271}" type="presParOf" srcId="{99F611B9-8096-4945-BF4B-C6AEA81CD6A1}" destId="{E596762B-6557-409B-B3F8-E2FDBA8F106C}" srcOrd="0" destOrd="0" presId="urn:microsoft.com/office/officeart/2005/8/layout/hierarchy1"/>
    <dgm:cxn modelId="{1326D53A-7208-4BC5-899A-0E1DD1CA5005}" type="presParOf" srcId="{E596762B-6557-409B-B3F8-E2FDBA8F106C}" destId="{D33DA1FF-A3B7-47EC-A94D-DA524181BE00}" srcOrd="0" destOrd="0" presId="urn:microsoft.com/office/officeart/2005/8/layout/hierarchy1"/>
    <dgm:cxn modelId="{51689065-5E38-4907-88E9-A63E93893FCF}" type="presParOf" srcId="{E596762B-6557-409B-B3F8-E2FDBA8F106C}" destId="{5C20B73A-2356-4C4F-99D4-2A581994B9A3}" srcOrd="1" destOrd="0" presId="urn:microsoft.com/office/officeart/2005/8/layout/hierarchy1"/>
    <dgm:cxn modelId="{1F1B35C0-E8FC-4E0F-9253-49054D8590F4}" type="presParOf" srcId="{99F611B9-8096-4945-BF4B-C6AEA81CD6A1}" destId="{7503BC88-CDF8-48EF-A6D8-D338A058C1FA}" srcOrd="1" destOrd="0" presId="urn:microsoft.com/office/officeart/2005/8/layout/hierarchy1"/>
    <dgm:cxn modelId="{878A1D6F-2B55-48E7-9464-807C3F5E8461}" type="presParOf" srcId="{7503BC88-CDF8-48EF-A6D8-D338A058C1FA}" destId="{DBFAC581-F3AC-4574-9E2C-65EF84083154}" srcOrd="0" destOrd="0" presId="urn:microsoft.com/office/officeart/2005/8/layout/hierarchy1"/>
    <dgm:cxn modelId="{F307D48D-6BCF-422A-9195-A7FFE020F29A}" type="presParOf" srcId="{7503BC88-CDF8-48EF-A6D8-D338A058C1FA}" destId="{44F76280-9A08-434A-BEB9-4E8913A340F8}" srcOrd="1" destOrd="0" presId="urn:microsoft.com/office/officeart/2005/8/layout/hierarchy1"/>
    <dgm:cxn modelId="{400DCCED-EB2C-411B-A087-F42FEB126FEC}" type="presParOf" srcId="{44F76280-9A08-434A-BEB9-4E8913A340F8}" destId="{80F61B23-456A-4D9E-920E-E180C9672719}" srcOrd="0" destOrd="0" presId="urn:microsoft.com/office/officeart/2005/8/layout/hierarchy1"/>
    <dgm:cxn modelId="{9359F065-D3DD-42BB-8950-FFE337F5DCDC}" type="presParOf" srcId="{80F61B23-456A-4D9E-920E-E180C9672719}" destId="{AE6F5499-8C6D-4A70-8BE4-6E3B803DC678}" srcOrd="0" destOrd="0" presId="urn:microsoft.com/office/officeart/2005/8/layout/hierarchy1"/>
    <dgm:cxn modelId="{5BBDB989-66F0-4175-B08F-81FF60B56BDF}" type="presParOf" srcId="{80F61B23-456A-4D9E-920E-E180C9672719}" destId="{5A500236-8547-4068-81AA-B4AA5E02535C}" srcOrd="1" destOrd="0" presId="urn:microsoft.com/office/officeart/2005/8/layout/hierarchy1"/>
    <dgm:cxn modelId="{94BF691A-F473-4815-AF3D-2D8E8C804B25}" type="presParOf" srcId="{44F76280-9A08-434A-BEB9-4E8913A340F8}" destId="{D39DB10E-D029-4E96-AA08-6238AC04E6AF}" srcOrd="1" destOrd="0" presId="urn:microsoft.com/office/officeart/2005/8/layout/hierarchy1"/>
    <dgm:cxn modelId="{B26B59EB-DF4A-4BF5-A578-B54505C2EAF7}" type="presParOf" srcId="{7503BC88-CDF8-48EF-A6D8-D338A058C1FA}" destId="{E5343C26-A7D9-4B77-87EE-7E0B840D366B}" srcOrd="2" destOrd="0" presId="urn:microsoft.com/office/officeart/2005/8/layout/hierarchy1"/>
    <dgm:cxn modelId="{5E8B4566-1AA7-42A5-BB78-0A6197BD08A2}" type="presParOf" srcId="{7503BC88-CDF8-48EF-A6D8-D338A058C1FA}" destId="{1833546C-9BDB-4A08-9646-BBC59A7B7A8E}" srcOrd="3" destOrd="0" presId="urn:microsoft.com/office/officeart/2005/8/layout/hierarchy1"/>
    <dgm:cxn modelId="{BCFC2139-6970-4FCC-BE40-FDFFFAB09FB0}" type="presParOf" srcId="{1833546C-9BDB-4A08-9646-BBC59A7B7A8E}" destId="{BF156D42-BA03-494D-9EDF-DC8A98EC15FC}" srcOrd="0" destOrd="0" presId="urn:microsoft.com/office/officeart/2005/8/layout/hierarchy1"/>
    <dgm:cxn modelId="{C31A4F2F-8F39-44FA-AEEA-CEB8ECB992AB}" type="presParOf" srcId="{BF156D42-BA03-494D-9EDF-DC8A98EC15FC}" destId="{52FE8794-2A8F-4E8B-A9D4-F7A97FDC5B53}" srcOrd="0" destOrd="0" presId="urn:microsoft.com/office/officeart/2005/8/layout/hierarchy1"/>
    <dgm:cxn modelId="{3DF27E48-3CF7-44B9-9B40-A153EFD6651D}" type="presParOf" srcId="{BF156D42-BA03-494D-9EDF-DC8A98EC15FC}" destId="{27D9A990-5B9A-4A44-9062-147FA7F1576A}" srcOrd="1" destOrd="0" presId="urn:microsoft.com/office/officeart/2005/8/layout/hierarchy1"/>
    <dgm:cxn modelId="{CAC798F5-FB16-44CE-9810-837E4C9BDDED}" type="presParOf" srcId="{1833546C-9BDB-4A08-9646-BBC59A7B7A8E}" destId="{91B5FB93-2829-4949-B3BE-2E7F1B07442B}" srcOrd="1" destOrd="0" presId="urn:microsoft.com/office/officeart/2005/8/layout/hierarchy1"/>
    <dgm:cxn modelId="{B5A3BCEB-A065-47CB-8542-4DD1AAAB59EF}" type="presParOf" srcId="{7503BC88-CDF8-48EF-A6D8-D338A058C1FA}" destId="{1BBD83FC-F676-4613-B8E3-A74CABD6B2F0}" srcOrd="4" destOrd="0" presId="urn:microsoft.com/office/officeart/2005/8/layout/hierarchy1"/>
    <dgm:cxn modelId="{93276043-44C2-4280-B7FD-3B90E058D1D2}" type="presParOf" srcId="{7503BC88-CDF8-48EF-A6D8-D338A058C1FA}" destId="{9A101332-202B-46F2-A463-09977400BE1C}" srcOrd="5" destOrd="0" presId="urn:microsoft.com/office/officeart/2005/8/layout/hierarchy1"/>
    <dgm:cxn modelId="{C5DBE812-348E-42AA-9FCF-6EA7DEB823F4}" type="presParOf" srcId="{9A101332-202B-46F2-A463-09977400BE1C}" destId="{EB703B5C-471C-469A-939D-B85DE72F25F1}" srcOrd="0" destOrd="0" presId="urn:microsoft.com/office/officeart/2005/8/layout/hierarchy1"/>
    <dgm:cxn modelId="{CA0CC726-A6A4-4395-87AF-BD227AC4B99D}" type="presParOf" srcId="{EB703B5C-471C-469A-939D-B85DE72F25F1}" destId="{CFBEE7F8-4437-4403-982C-03C313A45440}" srcOrd="0" destOrd="0" presId="urn:microsoft.com/office/officeart/2005/8/layout/hierarchy1"/>
    <dgm:cxn modelId="{B1A8BE53-B11C-4640-9E76-BB6B4E583E4E}" type="presParOf" srcId="{EB703B5C-471C-469A-939D-B85DE72F25F1}" destId="{E37E323F-C49C-45DA-8906-7BA154312E31}" srcOrd="1" destOrd="0" presId="urn:microsoft.com/office/officeart/2005/8/layout/hierarchy1"/>
    <dgm:cxn modelId="{372FBE3B-8F30-47C1-8E48-3642B4F9B3C2}" type="presParOf" srcId="{9A101332-202B-46F2-A463-09977400BE1C}" destId="{FFC9EBD0-3372-4A90-996A-27F2765F8DB2}" srcOrd="1" destOrd="0" presId="urn:microsoft.com/office/officeart/2005/8/layout/hierarchy1"/>
    <dgm:cxn modelId="{57161D83-E14A-417C-A99B-7C1F3A1E23A0}" type="presParOf" srcId="{7503BC88-CDF8-48EF-A6D8-D338A058C1FA}" destId="{9421AFB0-EF6F-4DE6-AF04-B6BB9E1817FF}" srcOrd="6" destOrd="0" presId="urn:microsoft.com/office/officeart/2005/8/layout/hierarchy1"/>
    <dgm:cxn modelId="{611419FA-254D-4EFA-A21F-14850650365C}" type="presParOf" srcId="{7503BC88-CDF8-48EF-A6D8-D338A058C1FA}" destId="{370B10CA-FB7B-476D-9BA2-E99588752C02}" srcOrd="7" destOrd="0" presId="urn:microsoft.com/office/officeart/2005/8/layout/hierarchy1"/>
    <dgm:cxn modelId="{74654BD5-2256-43AC-871B-5BB57E550392}" type="presParOf" srcId="{370B10CA-FB7B-476D-9BA2-E99588752C02}" destId="{9938A7A7-18E5-43DE-9F86-C2BABE6A1007}" srcOrd="0" destOrd="0" presId="urn:microsoft.com/office/officeart/2005/8/layout/hierarchy1"/>
    <dgm:cxn modelId="{6356296F-AC6D-40F7-881C-6186ABDAD85D}" type="presParOf" srcId="{9938A7A7-18E5-43DE-9F86-C2BABE6A1007}" destId="{9B0EC364-1C50-48EE-9FDD-278BDAAA83D0}" srcOrd="0" destOrd="0" presId="urn:microsoft.com/office/officeart/2005/8/layout/hierarchy1"/>
    <dgm:cxn modelId="{03A0E2D0-671C-447C-9838-77C897C923B8}" type="presParOf" srcId="{9938A7A7-18E5-43DE-9F86-C2BABE6A1007}" destId="{39C23375-3013-4C79-B2CF-27F849B15F69}" srcOrd="1" destOrd="0" presId="urn:microsoft.com/office/officeart/2005/8/layout/hierarchy1"/>
    <dgm:cxn modelId="{CB94D1E3-41D2-4772-BE4F-78EB8D791056}" type="presParOf" srcId="{370B10CA-FB7B-476D-9BA2-E99588752C02}" destId="{5D5F8F09-7623-4BD7-9C1B-F3B96485A95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D822580-6396-47EE-ADF8-608FAF8BBA4E}" type="doc">
      <dgm:prSet loTypeId="urn:microsoft.com/office/officeart/2005/8/layout/pyramid2" loCatId="list" qsTypeId="urn:microsoft.com/office/officeart/2005/8/quickstyle/3d7" qsCatId="3D" csTypeId="urn:microsoft.com/office/officeart/2005/8/colors/accent1_2" csCatId="accent1" phldr="1"/>
      <dgm:spPr/>
    </dgm:pt>
    <dgm:pt modelId="{1E4FB96F-8EB8-400F-8925-33539A79862A}">
      <dgm:prSet phldrT="[Текст]"/>
      <dgm:spPr/>
      <dgm:t>
        <a:bodyPr/>
        <a:lstStyle/>
        <a:p>
          <a:r>
            <a:rPr lang="ru-RU" dirty="0" smtClean="0"/>
            <a:t>Формирование начальных представлений о здоровом образе жизни</a:t>
          </a:r>
          <a:endParaRPr lang="ru-RU" dirty="0"/>
        </a:p>
      </dgm:t>
    </dgm:pt>
    <dgm:pt modelId="{5DB2664C-B58D-4AD2-8461-8DCBEED5DAC8}" type="parTrans" cxnId="{8C4E80C8-46F7-4557-9097-CD4A22F08868}">
      <dgm:prSet/>
      <dgm:spPr/>
      <dgm:t>
        <a:bodyPr/>
        <a:lstStyle/>
        <a:p>
          <a:endParaRPr lang="ru-RU"/>
        </a:p>
      </dgm:t>
    </dgm:pt>
    <dgm:pt modelId="{0897C53C-29E1-4C15-A34A-975208119960}" type="sibTrans" cxnId="{8C4E80C8-46F7-4557-9097-CD4A22F08868}">
      <dgm:prSet/>
      <dgm:spPr/>
      <dgm:t>
        <a:bodyPr/>
        <a:lstStyle/>
        <a:p>
          <a:endParaRPr lang="ru-RU"/>
        </a:p>
      </dgm:t>
    </dgm:pt>
    <dgm:pt modelId="{69EEBB50-5DB0-4FAF-ABD7-53B5F9FBBBE9}">
      <dgm:prSet phldrT="[Текст]"/>
      <dgm:spPr/>
      <dgm:t>
        <a:bodyPr/>
        <a:lstStyle/>
        <a:p>
          <a:r>
            <a:rPr lang="ru-RU" dirty="0" smtClean="0"/>
            <a:t>Физическая  культура</a:t>
          </a:r>
          <a:endParaRPr lang="ru-RU" dirty="0"/>
        </a:p>
      </dgm:t>
    </dgm:pt>
    <dgm:pt modelId="{D7AA0793-0BC6-4AF7-AB13-7E9508ADE514}" type="parTrans" cxnId="{4F012AF6-A59D-47E6-B242-E9E266798C51}">
      <dgm:prSet/>
      <dgm:spPr/>
      <dgm:t>
        <a:bodyPr/>
        <a:lstStyle/>
        <a:p>
          <a:endParaRPr lang="ru-RU"/>
        </a:p>
      </dgm:t>
    </dgm:pt>
    <dgm:pt modelId="{2D2BDD0C-1CE7-44F9-BDF1-3BDF09134A66}" type="sibTrans" cxnId="{4F012AF6-A59D-47E6-B242-E9E266798C51}">
      <dgm:prSet/>
      <dgm:spPr/>
      <dgm:t>
        <a:bodyPr/>
        <a:lstStyle/>
        <a:p>
          <a:endParaRPr lang="ru-RU"/>
        </a:p>
      </dgm:t>
    </dgm:pt>
    <dgm:pt modelId="{6AB85257-33BD-4971-BEF1-3685E7B2340A}" type="pres">
      <dgm:prSet presAssocID="{1D822580-6396-47EE-ADF8-608FAF8BBA4E}" presName="compositeShape" presStyleCnt="0">
        <dgm:presLayoutVars>
          <dgm:dir/>
          <dgm:resizeHandles/>
        </dgm:presLayoutVars>
      </dgm:prSet>
      <dgm:spPr/>
    </dgm:pt>
    <dgm:pt modelId="{3F4DA80E-AFE8-4A88-BCDE-665331E53A73}" type="pres">
      <dgm:prSet presAssocID="{1D822580-6396-47EE-ADF8-608FAF8BBA4E}" presName="pyramid" presStyleLbl="node1" presStyleIdx="0" presStyleCnt="1"/>
      <dgm:spPr/>
    </dgm:pt>
    <dgm:pt modelId="{522CFE65-9C38-49B0-A6AE-3A4694692B08}" type="pres">
      <dgm:prSet presAssocID="{1D822580-6396-47EE-ADF8-608FAF8BBA4E}" presName="theList" presStyleCnt="0"/>
      <dgm:spPr/>
    </dgm:pt>
    <dgm:pt modelId="{0FDA5B5C-98F7-4D16-A7AB-C8B4E9B4F6B0}" type="pres">
      <dgm:prSet presAssocID="{1E4FB96F-8EB8-400F-8925-33539A79862A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4C2A2-5FD0-41C0-A970-8103A7CDD92E}" type="pres">
      <dgm:prSet presAssocID="{1E4FB96F-8EB8-400F-8925-33539A79862A}" presName="aSpace" presStyleCnt="0"/>
      <dgm:spPr/>
    </dgm:pt>
    <dgm:pt modelId="{013DA748-24C7-4623-99CE-39CC63EEA825}" type="pres">
      <dgm:prSet presAssocID="{69EEBB50-5DB0-4FAF-ABD7-53B5F9FBBBE9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B93EE-4717-4BB8-80FC-0ED9ED3DC2E1}" type="pres">
      <dgm:prSet presAssocID="{69EEBB50-5DB0-4FAF-ABD7-53B5F9FBBBE9}" presName="aSpace" presStyleCnt="0"/>
      <dgm:spPr/>
    </dgm:pt>
  </dgm:ptLst>
  <dgm:cxnLst>
    <dgm:cxn modelId="{8C4E80C8-46F7-4557-9097-CD4A22F08868}" srcId="{1D822580-6396-47EE-ADF8-608FAF8BBA4E}" destId="{1E4FB96F-8EB8-400F-8925-33539A79862A}" srcOrd="0" destOrd="0" parTransId="{5DB2664C-B58D-4AD2-8461-8DCBEED5DAC8}" sibTransId="{0897C53C-29E1-4C15-A34A-975208119960}"/>
    <dgm:cxn modelId="{4F012AF6-A59D-47E6-B242-E9E266798C51}" srcId="{1D822580-6396-47EE-ADF8-608FAF8BBA4E}" destId="{69EEBB50-5DB0-4FAF-ABD7-53B5F9FBBBE9}" srcOrd="1" destOrd="0" parTransId="{D7AA0793-0BC6-4AF7-AB13-7E9508ADE514}" sibTransId="{2D2BDD0C-1CE7-44F9-BDF1-3BDF09134A66}"/>
    <dgm:cxn modelId="{A602F48F-3999-4677-ACBA-166E3498FBEB}" type="presOf" srcId="{1D822580-6396-47EE-ADF8-608FAF8BBA4E}" destId="{6AB85257-33BD-4971-BEF1-3685E7B2340A}" srcOrd="0" destOrd="0" presId="urn:microsoft.com/office/officeart/2005/8/layout/pyramid2"/>
    <dgm:cxn modelId="{45262E42-0DE8-488E-87DD-96DAC46F17A4}" type="presOf" srcId="{69EEBB50-5DB0-4FAF-ABD7-53B5F9FBBBE9}" destId="{013DA748-24C7-4623-99CE-39CC63EEA825}" srcOrd="0" destOrd="0" presId="urn:microsoft.com/office/officeart/2005/8/layout/pyramid2"/>
    <dgm:cxn modelId="{1CA04A83-8EFE-4193-9DEB-9465AAC73CE7}" type="presOf" srcId="{1E4FB96F-8EB8-400F-8925-33539A79862A}" destId="{0FDA5B5C-98F7-4D16-A7AB-C8B4E9B4F6B0}" srcOrd="0" destOrd="0" presId="urn:microsoft.com/office/officeart/2005/8/layout/pyramid2"/>
    <dgm:cxn modelId="{1A82C2F1-A623-4F4B-860F-05B77020C460}" type="presParOf" srcId="{6AB85257-33BD-4971-BEF1-3685E7B2340A}" destId="{3F4DA80E-AFE8-4A88-BCDE-665331E53A73}" srcOrd="0" destOrd="0" presId="urn:microsoft.com/office/officeart/2005/8/layout/pyramid2"/>
    <dgm:cxn modelId="{0AAA8BAA-D789-460E-B49C-414ADC1A8ECB}" type="presParOf" srcId="{6AB85257-33BD-4971-BEF1-3685E7B2340A}" destId="{522CFE65-9C38-49B0-A6AE-3A4694692B08}" srcOrd="1" destOrd="0" presId="urn:microsoft.com/office/officeart/2005/8/layout/pyramid2"/>
    <dgm:cxn modelId="{A0A999F1-7825-4692-997E-EAA09646E34E}" type="presParOf" srcId="{522CFE65-9C38-49B0-A6AE-3A4694692B08}" destId="{0FDA5B5C-98F7-4D16-A7AB-C8B4E9B4F6B0}" srcOrd="0" destOrd="0" presId="urn:microsoft.com/office/officeart/2005/8/layout/pyramid2"/>
    <dgm:cxn modelId="{7C660BC8-3AE5-4BA9-AEEB-D42893444787}" type="presParOf" srcId="{522CFE65-9C38-49B0-A6AE-3A4694692B08}" destId="{4E84C2A2-5FD0-41C0-A970-8103A7CDD92E}" srcOrd="1" destOrd="0" presId="urn:microsoft.com/office/officeart/2005/8/layout/pyramid2"/>
    <dgm:cxn modelId="{DC69FD68-1C0A-40EA-9843-68E08E033E1C}" type="presParOf" srcId="{522CFE65-9C38-49B0-A6AE-3A4694692B08}" destId="{013DA748-24C7-4623-99CE-39CC63EEA825}" srcOrd="2" destOrd="0" presId="urn:microsoft.com/office/officeart/2005/8/layout/pyramid2"/>
    <dgm:cxn modelId="{D258513F-4D4C-4AD1-A5E0-6364C6FC7590}" type="presParOf" srcId="{522CFE65-9C38-49B0-A6AE-3A4694692B08}" destId="{3D1B93EE-4717-4BB8-80FC-0ED9ED3DC2E1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A6F6E6B-DAD3-49F3-AC14-37CC5A1CCDDE}" type="doc">
      <dgm:prSet loTypeId="urn:microsoft.com/office/officeart/2005/8/layout/hierarchy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1D26866-43D2-47C9-A7B3-11FAC8EFCA5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Формирование начальных представлений о здоровом образе жизни</a:t>
          </a:r>
          <a:endParaRPr lang="ru-RU" sz="1600" b="1" dirty="0">
            <a:solidFill>
              <a:srgbClr val="C00000"/>
            </a:solidFill>
          </a:endParaRPr>
        </a:p>
      </dgm:t>
    </dgm:pt>
    <dgm:pt modelId="{60E2A748-D947-428C-B0A3-B4E7A6FD0DF1}" type="parTrans" cxnId="{D81E1272-D735-4E10-A628-8CACFF4F3A2B}">
      <dgm:prSet/>
      <dgm:spPr/>
      <dgm:t>
        <a:bodyPr/>
        <a:lstStyle/>
        <a:p>
          <a:endParaRPr lang="ru-RU"/>
        </a:p>
      </dgm:t>
    </dgm:pt>
    <dgm:pt modelId="{7BADB0BF-F2D7-4BD7-BC4B-61BFFA8BF590}" type="sibTrans" cxnId="{D81E1272-D735-4E10-A628-8CACFF4F3A2B}">
      <dgm:prSet/>
      <dgm:spPr/>
      <dgm:t>
        <a:bodyPr/>
        <a:lstStyle/>
        <a:p>
          <a:endParaRPr lang="ru-RU"/>
        </a:p>
      </dgm:t>
    </dgm:pt>
    <dgm:pt modelId="{131542BF-2B77-45D0-AD4E-C91539CAAC47}">
      <dgm:prSet custT="1"/>
      <dgm:spPr/>
      <dgm:t>
        <a:bodyPr/>
        <a:lstStyle/>
        <a:p>
          <a:pPr algn="l"/>
          <a:r>
            <a:rPr lang="ru-RU" sz="1200" b="1" dirty="0" smtClean="0"/>
            <a:t> </a:t>
          </a:r>
          <a:r>
            <a:rPr lang="ru-RU" sz="1400" b="1" dirty="0" smtClean="0"/>
            <a:t>Формирование у детей начальных представлений о здоровом образе жизни</a:t>
          </a:r>
          <a:endParaRPr lang="ru-RU" sz="1400" b="1" dirty="0"/>
        </a:p>
      </dgm:t>
    </dgm:pt>
    <dgm:pt modelId="{DD95E5E9-75A6-4EE6-8F26-224B9B0D02A7}" type="parTrans" cxnId="{06ED4636-CF34-4424-B563-7C6B492B9124}">
      <dgm:prSet/>
      <dgm:spPr/>
      <dgm:t>
        <a:bodyPr/>
        <a:lstStyle/>
        <a:p>
          <a:endParaRPr lang="ru-RU"/>
        </a:p>
      </dgm:t>
    </dgm:pt>
    <dgm:pt modelId="{EE36BD0D-F0E1-4B6B-B711-52837427531C}" type="sibTrans" cxnId="{06ED4636-CF34-4424-B563-7C6B492B9124}">
      <dgm:prSet/>
      <dgm:spPr/>
      <dgm:t>
        <a:bodyPr/>
        <a:lstStyle/>
        <a:p>
          <a:endParaRPr lang="ru-RU"/>
        </a:p>
      </dgm:t>
    </dgm:pt>
    <dgm:pt modelId="{D281C3BE-E77D-4C28-8FC0-02301F9181C3}" type="pres">
      <dgm:prSet presAssocID="{2A6F6E6B-DAD3-49F3-AC14-37CC5A1CCD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F611B9-8096-4945-BF4B-C6AEA81CD6A1}" type="pres">
      <dgm:prSet presAssocID="{C1D26866-43D2-47C9-A7B3-11FAC8EFCA53}" presName="hierRoot1" presStyleCnt="0"/>
      <dgm:spPr/>
    </dgm:pt>
    <dgm:pt modelId="{E596762B-6557-409B-B3F8-E2FDBA8F106C}" type="pres">
      <dgm:prSet presAssocID="{C1D26866-43D2-47C9-A7B3-11FAC8EFCA53}" presName="composite" presStyleCnt="0"/>
      <dgm:spPr/>
    </dgm:pt>
    <dgm:pt modelId="{D33DA1FF-A3B7-47EC-A94D-DA524181BE00}" type="pres">
      <dgm:prSet presAssocID="{C1D26866-43D2-47C9-A7B3-11FAC8EFCA53}" presName="background" presStyleLbl="node0" presStyleIdx="0" presStyleCnt="1"/>
      <dgm:spPr/>
    </dgm:pt>
    <dgm:pt modelId="{5C20B73A-2356-4C4F-99D4-2A581994B9A3}" type="pres">
      <dgm:prSet presAssocID="{C1D26866-43D2-47C9-A7B3-11FAC8EFCA53}" presName="text" presStyleLbl="fgAcc0" presStyleIdx="0" presStyleCnt="1" custScaleX="2008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3BC88-CDF8-48EF-A6D8-D338A058C1FA}" type="pres">
      <dgm:prSet presAssocID="{C1D26866-43D2-47C9-A7B3-11FAC8EFCA53}" presName="hierChild2" presStyleCnt="0"/>
      <dgm:spPr/>
    </dgm:pt>
    <dgm:pt modelId="{DBFAC581-F3AC-4574-9E2C-65EF84083154}" type="pres">
      <dgm:prSet presAssocID="{DD95E5E9-75A6-4EE6-8F26-224B9B0D02A7}" presName="Name10" presStyleLbl="parChTrans1D2" presStyleIdx="0" presStyleCnt="1"/>
      <dgm:spPr/>
      <dgm:t>
        <a:bodyPr/>
        <a:lstStyle/>
        <a:p>
          <a:endParaRPr lang="ru-RU"/>
        </a:p>
      </dgm:t>
    </dgm:pt>
    <dgm:pt modelId="{44F76280-9A08-434A-BEB9-4E8913A340F8}" type="pres">
      <dgm:prSet presAssocID="{131542BF-2B77-45D0-AD4E-C91539CAAC47}" presName="hierRoot2" presStyleCnt="0"/>
      <dgm:spPr/>
    </dgm:pt>
    <dgm:pt modelId="{80F61B23-456A-4D9E-920E-E180C9672719}" type="pres">
      <dgm:prSet presAssocID="{131542BF-2B77-45D0-AD4E-C91539CAAC47}" presName="composite2" presStyleCnt="0"/>
      <dgm:spPr/>
    </dgm:pt>
    <dgm:pt modelId="{AE6F5499-8C6D-4A70-8BE4-6E3B803DC678}" type="pres">
      <dgm:prSet presAssocID="{131542BF-2B77-45D0-AD4E-C91539CAAC47}" presName="background2" presStyleLbl="node2" presStyleIdx="0" presStyleCnt="1"/>
      <dgm:spPr/>
    </dgm:pt>
    <dgm:pt modelId="{5A500236-8547-4068-81AA-B4AA5E02535C}" type="pres">
      <dgm:prSet presAssocID="{131542BF-2B77-45D0-AD4E-C91539CAAC47}" presName="text2" presStyleLbl="fgAcc2" presStyleIdx="0" presStyleCnt="1" custScaleY="300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9DB10E-D029-4E96-AA08-6238AC04E6AF}" type="pres">
      <dgm:prSet presAssocID="{131542BF-2B77-45D0-AD4E-C91539CAAC47}" presName="hierChild3" presStyleCnt="0"/>
      <dgm:spPr/>
    </dgm:pt>
  </dgm:ptLst>
  <dgm:cxnLst>
    <dgm:cxn modelId="{55B265DD-B0BA-4B7A-B571-AD62D70D4268}" type="presOf" srcId="{DD95E5E9-75A6-4EE6-8F26-224B9B0D02A7}" destId="{DBFAC581-F3AC-4574-9E2C-65EF84083154}" srcOrd="0" destOrd="0" presId="urn:microsoft.com/office/officeart/2005/8/layout/hierarchy1"/>
    <dgm:cxn modelId="{06ED4636-CF34-4424-B563-7C6B492B9124}" srcId="{C1D26866-43D2-47C9-A7B3-11FAC8EFCA53}" destId="{131542BF-2B77-45D0-AD4E-C91539CAAC47}" srcOrd="0" destOrd="0" parTransId="{DD95E5E9-75A6-4EE6-8F26-224B9B0D02A7}" sibTransId="{EE36BD0D-F0E1-4B6B-B711-52837427531C}"/>
    <dgm:cxn modelId="{7FAD6AF6-48DA-4AFE-BB7B-A3E73FF5CEDA}" type="presOf" srcId="{C1D26866-43D2-47C9-A7B3-11FAC8EFCA53}" destId="{5C20B73A-2356-4C4F-99D4-2A581994B9A3}" srcOrd="0" destOrd="0" presId="urn:microsoft.com/office/officeart/2005/8/layout/hierarchy1"/>
    <dgm:cxn modelId="{D81E1272-D735-4E10-A628-8CACFF4F3A2B}" srcId="{2A6F6E6B-DAD3-49F3-AC14-37CC5A1CCDDE}" destId="{C1D26866-43D2-47C9-A7B3-11FAC8EFCA53}" srcOrd="0" destOrd="0" parTransId="{60E2A748-D947-428C-B0A3-B4E7A6FD0DF1}" sibTransId="{7BADB0BF-F2D7-4BD7-BC4B-61BFFA8BF590}"/>
    <dgm:cxn modelId="{DFA5B1EE-4650-4F5F-BB85-5EDF6C437F5A}" type="presOf" srcId="{2A6F6E6B-DAD3-49F3-AC14-37CC5A1CCDDE}" destId="{D281C3BE-E77D-4C28-8FC0-02301F9181C3}" srcOrd="0" destOrd="0" presId="urn:microsoft.com/office/officeart/2005/8/layout/hierarchy1"/>
    <dgm:cxn modelId="{8AF27F97-8591-45CA-AC8A-502887CCEAF2}" type="presOf" srcId="{131542BF-2B77-45D0-AD4E-C91539CAAC47}" destId="{5A500236-8547-4068-81AA-B4AA5E02535C}" srcOrd="0" destOrd="0" presId="urn:microsoft.com/office/officeart/2005/8/layout/hierarchy1"/>
    <dgm:cxn modelId="{F5ED3FD6-2A78-40A1-8CBB-A47AB3F67204}" type="presParOf" srcId="{D281C3BE-E77D-4C28-8FC0-02301F9181C3}" destId="{99F611B9-8096-4945-BF4B-C6AEA81CD6A1}" srcOrd="0" destOrd="0" presId="urn:microsoft.com/office/officeart/2005/8/layout/hierarchy1"/>
    <dgm:cxn modelId="{F68447CF-B75C-452D-9B04-36F5C944E3A5}" type="presParOf" srcId="{99F611B9-8096-4945-BF4B-C6AEA81CD6A1}" destId="{E596762B-6557-409B-B3F8-E2FDBA8F106C}" srcOrd="0" destOrd="0" presId="urn:microsoft.com/office/officeart/2005/8/layout/hierarchy1"/>
    <dgm:cxn modelId="{A23C0773-4B22-43C8-B912-5DD655D97EF7}" type="presParOf" srcId="{E596762B-6557-409B-B3F8-E2FDBA8F106C}" destId="{D33DA1FF-A3B7-47EC-A94D-DA524181BE00}" srcOrd="0" destOrd="0" presId="urn:microsoft.com/office/officeart/2005/8/layout/hierarchy1"/>
    <dgm:cxn modelId="{26929F5E-9659-4337-B9C2-42F25600D308}" type="presParOf" srcId="{E596762B-6557-409B-B3F8-E2FDBA8F106C}" destId="{5C20B73A-2356-4C4F-99D4-2A581994B9A3}" srcOrd="1" destOrd="0" presId="urn:microsoft.com/office/officeart/2005/8/layout/hierarchy1"/>
    <dgm:cxn modelId="{E322601A-D45D-42BA-9BA0-860A24344DBB}" type="presParOf" srcId="{99F611B9-8096-4945-BF4B-C6AEA81CD6A1}" destId="{7503BC88-CDF8-48EF-A6D8-D338A058C1FA}" srcOrd="1" destOrd="0" presId="urn:microsoft.com/office/officeart/2005/8/layout/hierarchy1"/>
    <dgm:cxn modelId="{BDD37D79-FA42-4D0B-9568-B1F782DC9B45}" type="presParOf" srcId="{7503BC88-CDF8-48EF-A6D8-D338A058C1FA}" destId="{DBFAC581-F3AC-4574-9E2C-65EF84083154}" srcOrd="0" destOrd="0" presId="urn:microsoft.com/office/officeart/2005/8/layout/hierarchy1"/>
    <dgm:cxn modelId="{7F357A37-9208-4C17-88AE-FC30852D3B05}" type="presParOf" srcId="{7503BC88-CDF8-48EF-A6D8-D338A058C1FA}" destId="{44F76280-9A08-434A-BEB9-4E8913A340F8}" srcOrd="1" destOrd="0" presId="urn:microsoft.com/office/officeart/2005/8/layout/hierarchy1"/>
    <dgm:cxn modelId="{D9F90825-BCEC-4DBE-A6AC-E24DA0244FA3}" type="presParOf" srcId="{44F76280-9A08-434A-BEB9-4E8913A340F8}" destId="{80F61B23-456A-4D9E-920E-E180C9672719}" srcOrd="0" destOrd="0" presId="urn:microsoft.com/office/officeart/2005/8/layout/hierarchy1"/>
    <dgm:cxn modelId="{34DF75DB-355C-4E69-A5D3-3BEB93CCAB69}" type="presParOf" srcId="{80F61B23-456A-4D9E-920E-E180C9672719}" destId="{AE6F5499-8C6D-4A70-8BE4-6E3B803DC678}" srcOrd="0" destOrd="0" presId="urn:microsoft.com/office/officeart/2005/8/layout/hierarchy1"/>
    <dgm:cxn modelId="{EB9B27EC-4A21-4C7F-9186-0995F5534AD0}" type="presParOf" srcId="{80F61B23-456A-4D9E-920E-E180C9672719}" destId="{5A500236-8547-4068-81AA-B4AA5E02535C}" srcOrd="1" destOrd="0" presId="urn:microsoft.com/office/officeart/2005/8/layout/hierarchy1"/>
    <dgm:cxn modelId="{1368EF3E-3FD8-4718-9DA4-84C9D4B1F98A}" type="presParOf" srcId="{44F76280-9A08-434A-BEB9-4E8913A340F8}" destId="{D39DB10E-D029-4E96-AA08-6238AC04E6A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A6F6E6B-DAD3-49F3-AC14-37CC5A1CCDDE}" type="doc">
      <dgm:prSet loTypeId="urn:microsoft.com/office/officeart/2005/8/layout/hierarchy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1D26866-43D2-47C9-A7B3-11FAC8EFCA5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Физическая культура</a:t>
          </a:r>
          <a:endParaRPr lang="ru-RU" sz="1600" b="1" dirty="0">
            <a:solidFill>
              <a:srgbClr val="C00000"/>
            </a:solidFill>
          </a:endParaRPr>
        </a:p>
      </dgm:t>
    </dgm:pt>
    <dgm:pt modelId="{60E2A748-D947-428C-B0A3-B4E7A6FD0DF1}" type="parTrans" cxnId="{D81E1272-D735-4E10-A628-8CACFF4F3A2B}">
      <dgm:prSet/>
      <dgm:spPr/>
      <dgm:t>
        <a:bodyPr/>
        <a:lstStyle/>
        <a:p>
          <a:endParaRPr lang="ru-RU"/>
        </a:p>
      </dgm:t>
    </dgm:pt>
    <dgm:pt modelId="{7BADB0BF-F2D7-4BD7-BC4B-61BFFA8BF590}" type="sibTrans" cxnId="{D81E1272-D735-4E10-A628-8CACFF4F3A2B}">
      <dgm:prSet/>
      <dgm:spPr/>
      <dgm:t>
        <a:bodyPr/>
        <a:lstStyle/>
        <a:p>
          <a:endParaRPr lang="ru-RU"/>
        </a:p>
      </dgm:t>
    </dgm:pt>
    <dgm:pt modelId="{131542BF-2B77-45D0-AD4E-C91539CAAC47}">
      <dgm:prSet custT="1"/>
      <dgm:spPr/>
      <dgm:t>
        <a:bodyPr/>
        <a:lstStyle/>
        <a:p>
          <a:pPr algn="l"/>
          <a:r>
            <a:rPr lang="ru-RU" sz="1200" b="1" dirty="0" smtClean="0"/>
            <a:t> Сохранение,  укрепление  и  охрана  здоровья детей; повышение умственной и физической работоспособности, предупреждение утомления</a:t>
          </a:r>
          <a:endParaRPr lang="ru-RU" sz="1200" b="1" dirty="0"/>
        </a:p>
      </dgm:t>
    </dgm:pt>
    <dgm:pt modelId="{DD95E5E9-75A6-4EE6-8F26-224B9B0D02A7}" type="parTrans" cxnId="{06ED4636-CF34-4424-B563-7C6B492B9124}">
      <dgm:prSet/>
      <dgm:spPr/>
      <dgm:t>
        <a:bodyPr/>
        <a:lstStyle/>
        <a:p>
          <a:endParaRPr lang="ru-RU"/>
        </a:p>
      </dgm:t>
    </dgm:pt>
    <dgm:pt modelId="{EE36BD0D-F0E1-4B6B-B711-52837427531C}" type="sibTrans" cxnId="{06ED4636-CF34-4424-B563-7C6B492B9124}">
      <dgm:prSet/>
      <dgm:spPr/>
      <dgm:t>
        <a:bodyPr/>
        <a:lstStyle/>
        <a:p>
          <a:endParaRPr lang="ru-RU"/>
        </a:p>
      </dgm:t>
    </dgm:pt>
    <dgm:pt modelId="{C422A197-7539-4D6D-BC1C-C4515B27B636}">
      <dgm:prSet custT="1"/>
      <dgm:spPr/>
      <dgm:t>
        <a:bodyPr/>
        <a:lstStyle/>
        <a:p>
          <a:pPr algn="l"/>
          <a:r>
            <a:rPr lang="ru-RU" sz="1200" b="1" dirty="0" smtClean="0"/>
            <a:t>Обеспечение гармоничного физического развития, совершенствование умений и навыков в основных видах движений, воспитание красоты, грациозности, выразительности движений, формирование правильной осанки</a:t>
          </a:r>
          <a:endParaRPr lang="ru-RU" sz="1200" b="1" dirty="0"/>
        </a:p>
      </dgm:t>
    </dgm:pt>
    <dgm:pt modelId="{7CC1B116-C614-47F4-A4B8-31F08F8F861F}" type="parTrans" cxnId="{08F00095-438C-4EB9-AB21-530E3BA6D84A}">
      <dgm:prSet/>
      <dgm:spPr/>
      <dgm:t>
        <a:bodyPr/>
        <a:lstStyle/>
        <a:p>
          <a:endParaRPr lang="ru-RU"/>
        </a:p>
      </dgm:t>
    </dgm:pt>
    <dgm:pt modelId="{6FAFBE07-22A5-4149-BA3D-2EE27C1E0238}" type="sibTrans" cxnId="{08F00095-438C-4EB9-AB21-530E3BA6D84A}">
      <dgm:prSet/>
      <dgm:spPr/>
      <dgm:t>
        <a:bodyPr/>
        <a:lstStyle/>
        <a:p>
          <a:endParaRPr lang="ru-RU"/>
        </a:p>
      </dgm:t>
    </dgm:pt>
    <dgm:pt modelId="{3E0C3077-38DC-4DC1-A81D-DFF03076F0EB}">
      <dgm:prSet custT="1"/>
      <dgm:spPr/>
      <dgm:t>
        <a:bodyPr/>
        <a:lstStyle/>
        <a:p>
          <a:pPr algn="l"/>
          <a:r>
            <a:rPr lang="ru-RU" sz="1200" b="1" dirty="0" smtClean="0"/>
            <a:t>Развитие инициативы, самостоятельности и творчества в двигательной активности, способности к самоконтролю, самооценке при выполнении движений</a:t>
          </a:r>
          <a:endParaRPr lang="ru-RU" sz="1200" b="1" dirty="0"/>
        </a:p>
      </dgm:t>
    </dgm:pt>
    <dgm:pt modelId="{F6F66B9A-9ED0-4F1C-BCC6-9F4DB946FE3A}" type="parTrans" cxnId="{52698DA2-FCFA-428A-B302-B0D2A7163620}">
      <dgm:prSet/>
      <dgm:spPr/>
      <dgm:t>
        <a:bodyPr/>
        <a:lstStyle/>
        <a:p>
          <a:endParaRPr lang="ru-RU"/>
        </a:p>
      </dgm:t>
    </dgm:pt>
    <dgm:pt modelId="{B5F2C285-8D1E-4752-B9C8-7AE6308D4023}" type="sibTrans" cxnId="{52698DA2-FCFA-428A-B302-B0D2A7163620}">
      <dgm:prSet/>
      <dgm:spPr/>
      <dgm:t>
        <a:bodyPr/>
        <a:lstStyle/>
        <a:p>
          <a:endParaRPr lang="ru-RU"/>
        </a:p>
      </dgm:t>
    </dgm:pt>
    <dgm:pt modelId="{3259819E-3AA6-4424-BBA8-96AF6356FF92}">
      <dgm:prSet custT="1"/>
      <dgm:spPr/>
      <dgm:t>
        <a:bodyPr/>
        <a:lstStyle/>
        <a:p>
          <a:pPr algn="l"/>
          <a:r>
            <a:rPr lang="ru-RU" sz="1200" b="1" dirty="0" smtClean="0"/>
            <a:t>Развитие интереса к участию в подвижных и спортивных играх и физических упражнениях, активности в самостоятельной двигательной деятельности; интереса и любви к спорту</a:t>
          </a:r>
          <a:endParaRPr lang="ru-RU" sz="1200" b="1" dirty="0"/>
        </a:p>
      </dgm:t>
    </dgm:pt>
    <dgm:pt modelId="{79A3F103-BB60-4416-B96E-F1EDF294997D}" type="parTrans" cxnId="{C329D85D-3583-47F8-B55C-2C0334A45048}">
      <dgm:prSet/>
      <dgm:spPr/>
      <dgm:t>
        <a:bodyPr/>
        <a:lstStyle/>
        <a:p>
          <a:endParaRPr lang="ru-RU"/>
        </a:p>
      </dgm:t>
    </dgm:pt>
    <dgm:pt modelId="{21474254-1987-442C-9500-90966A5D9D38}" type="sibTrans" cxnId="{C329D85D-3583-47F8-B55C-2C0334A45048}">
      <dgm:prSet/>
      <dgm:spPr/>
      <dgm:t>
        <a:bodyPr/>
        <a:lstStyle/>
        <a:p>
          <a:endParaRPr lang="ru-RU"/>
        </a:p>
      </dgm:t>
    </dgm:pt>
    <dgm:pt modelId="{D281C3BE-E77D-4C28-8FC0-02301F9181C3}" type="pres">
      <dgm:prSet presAssocID="{2A6F6E6B-DAD3-49F3-AC14-37CC5A1CCD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F611B9-8096-4945-BF4B-C6AEA81CD6A1}" type="pres">
      <dgm:prSet presAssocID="{C1D26866-43D2-47C9-A7B3-11FAC8EFCA53}" presName="hierRoot1" presStyleCnt="0"/>
      <dgm:spPr/>
    </dgm:pt>
    <dgm:pt modelId="{E596762B-6557-409B-B3F8-E2FDBA8F106C}" type="pres">
      <dgm:prSet presAssocID="{C1D26866-43D2-47C9-A7B3-11FAC8EFCA53}" presName="composite" presStyleCnt="0"/>
      <dgm:spPr/>
    </dgm:pt>
    <dgm:pt modelId="{D33DA1FF-A3B7-47EC-A94D-DA524181BE00}" type="pres">
      <dgm:prSet presAssocID="{C1D26866-43D2-47C9-A7B3-11FAC8EFCA53}" presName="background" presStyleLbl="node0" presStyleIdx="0" presStyleCnt="1"/>
      <dgm:spPr/>
    </dgm:pt>
    <dgm:pt modelId="{5C20B73A-2356-4C4F-99D4-2A581994B9A3}" type="pres">
      <dgm:prSet presAssocID="{C1D26866-43D2-47C9-A7B3-11FAC8EFCA53}" presName="text" presStyleLbl="fgAcc0" presStyleIdx="0" presStyleCnt="1" custScaleX="2008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3BC88-CDF8-48EF-A6D8-D338A058C1FA}" type="pres">
      <dgm:prSet presAssocID="{C1D26866-43D2-47C9-A7B3-11FAC8EFCA53}" presName="hierChild2" presStyleCnt="0"/>
      <dgm:spPr/>
    </dgm:pt>
    <dgm:pt modelId="{DBFAC581-F3AC-4574-9E2C-65EF84083154}" type="pres">
      <dgm:prSet presAssocID="{DD95E5E9-75A6-4EE6-8F26-224B9B0D02A7}" presName="Name10" presStyleLbl="parChTrans1D2" presStyleIdx="0" presStyleCnt="4"/>
      <dgm:spPr/>
      <dgm:t>
        <a:bodyPr/>
        <a:lstStyle/>
        <a:p>
          <a:endParaRPr lang="ru-RU"/>
        </a:p>
      </dgm:t>
    </dgm:pt>
    <dgm:pt modelId="{44F76280-9A08-434A-BEB9-4E8913A340F8}" type="pres">
      <dgm:prSet presAssocID="{131542BF-2B77-45D0-AD4E-C91539CAAC47}" presName="hierRoot2" presStyleCnt="0"/>
      <dgm:spPr/>
    </dgm:pt>
    <dgm:pt modelId="{80F61B23-456A-4D9E-920E-E180C9672719}" type="pres">
      <dgm:prSet presAssocID="{131542BF-2B77-45D0-AD4E-C91539CAAC47}" presName="composite2" presStyleCnt="0"/>
      <dgm:spPr/>
    </dgm:pt>
    <dgm:pt modelId="{AE6F5499-8C6D-4A70-8BE4-6E3B803DC678}" type="pres">
      <dgm:prSet presAssocID="{131542BF-2B77-45D0-AD4E-C91539CAAC47}" presName="background2" presStyleLbl="node2" presStyleIdx="0" presStyleCnt="4"/>
      <dgm:spPr/>
    </dgm:pt>
    <dgm:pt modelId="{5A500236-8547-4068-81AA-B4AA5E02535C}" type="pres">
      <dgm:prSet presAssocID="{131542BF-2B77-45D0-AD4E-C91539CAAC47}" presName="text2" presStyleLbl="fgAcc2" presStyleIdx="0" presStyleCnt="4" custScaleY="340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9DB10E-D029-4E96-AA08-6238AC04E6AF}" type="pres">
      <dgm:prSet presAssocID="{131542BF-2B77-45D0-AD4E-C91539CAAC47}" presName="hierChild3" presStyleCnt="0"/>
      <dgm:spPr/>
    </dgm:pt>
    <dgm:pt modelId="{50F69AB9-AED3-404B-A847-1D7C65FF3468}" type="pres">
      <dgm:prSet presAssocID="{7CC1B116-C614-47F4-A4B8-31F08F8F861F}" presName="Name10" presStyleLbl="parChTrans1D2" presStyleIdx="1" presStyleCnt="4"/>
      <dgm:spPr/>
      <dgm:t>
        <a:bodyPr/>
        <a:lstStyle/>
        <a:p>
          <a:endParaRPr lang="ru-RU"/>
        </a:p>
      </dgm:t>
    </dgm:pt>
    <dgm:pt modelId="{1D54B67E-3424-4591-B453-DFC96223B09D}" type="pres">
      <dgm:prSet presAssocID="{C422A197-7539-4D6D-BC1C-C4515B27B636}" presName="hierRoot2" presStyleCnt="0"/>
      <dgm:spPr/>
    </dgm:pt>
    <dgm:pt modelId="{670AE0B9-791D-4F90-BAE4-0E563C1C49CD}" type="pres">
      <dgm:prSet presAssocID="{C422A197-7539-4D6D-BC1C-C4515B27B636}" presName="composite2" presStyleCnt="0"/>
      <dgm:spPr/>
    </dgm:pt>
    <dgm:pt modelId="{D65161A7-9DA0-48BA-B044-1D50A5E3FFB5}" type="pres">
      <dgm:prSet presAssocID="{C422A197-7539-4D6D-BC1C-C4515B27B636}" presName="background2" presStyleLbl="node2" presStyleIdx="1" presStyleCnt="4"/>
      <dgm:spPr/>
    </dgm:pt>
    <dgm:pt modelId="{4A88D593-EE68-49DB-8A29-1F06864FF6AE}" type="pres">
      <dgm:prSet presAssocID="{C422A197-7539-4D6D-BC1C-C4515B27B636}" presName="text2" presStyleLbl="fgAcc2" presStyleIdx="1" presStyleCnt="4" custScaleY="3377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F8EE52-52EF-40A9-8EAE-85AB78C0C5AD}" type="pres">
      <dgm:prSet presAssocID="{C422A197-7539-4D6D-BC1C-C4515B27B636}" presName="hierChild3" presStyleCnt="0"/>
      <dgm:spPr/>
    </dgm:pt>
    <dgm:pt modelId="{E12968DE-87E5-4404-995D-CCF71D066047}" type="pres">
      <dgm:prSet presAssocID="{F6F66B9A-9ED0-4F1C-BCC6-9F4DB946FE3A}" presName="Name10" presStyleLbl="parChTrans1D2" presStyleIdx="2" presStyleCnt="4"/>
      <dgm:spPr/>
      <dgm:t>
        <a:bodyPr/>
        <a:lstStyle/>
        <a:p>
          <a:endParaRPr lang="ru-RU"/>
        </a:p>
      </dgm:t>
    </dgm:pt>
    <dgm:pt modelId="{F0F4CA66-47DF-432C-8F9B-000D1004BBB9}" type="pres">
      <dgm:prSet presAssocID="{3E0C3077-38DC-4DC1-A81D-DFF03076F0EB}" presName="hierRoot2" presStyleCnt="0"/>
      <dgm:spPr/>
    </dgm:pt>
    <dgm:pt modelId="{BE494692-7827-4A24-B86E-B851DA9AA5F2}" type="pres">
      <dgm:prSet presAssocID="{3E0C3077-38DC-4DC1-A81D-DFF03076F0EB}" presName="composite2" presStyleCnt="0"/>
      <dgm:spPr/>
    </dgm:pt>
    <dgm:pt modelId="{204648D5-66BB-48F8-A661-2550BADF9CB7}" type="pres">
      <dgm:prSet presAssocID="{3E0C3077-38DC-4DC1-A81D-DFF03076F0EB}" presName="background2" presStyleLbl="node2" presStyleIdx="2" presStyleCnt="4"/>
      <dgm:spPr/>
    </dgm:pt>
    <dgm:pt modelId="{61AF01FE-DE4A-4B0E-A4E5-88C8E8AE8B57}" type="pres">
      <dgm:prSet presAssocID="{3E0C3077-38DC-4DC1-A81D-DFF03076F0EB}" presName="text2" presStyleLbl="fgAcc2" presStyleIdx="2" presStyleCnt="4" custScaleY="333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0A2604-4EE6-4260-9CBF-9DD5F2ADA4A1}" type="pres">
      <dgm:prSet presAssocID="{3E0C3077-38DC-4DC1-A81D-DFF03076F0EB}" presName="hierChild3" presStyleCnt="0"/>
      <dgm:spPr/>
    </dgm:pt>
    <dgm:pt modelId="{6A274EC7-BCD5-4293-84A6-F591C2194C1C}" type="pres">
      <dgm:prSet presAssocID="{79A3F103-BB60-4416-B96E-F1EDF294997D}" presName="Name10" presStyleLbl="parChTrans1D2" presStyleIdx="3" presStyleCnt="4"/>
      <dgm:spPr/>
      <dgm:t>
        <a:bodyPr/>
        <a:lstStyle/>
        <a:p>
          <a:endParaRPr lang="ru-RU"/>
        </a:p>
      </dgm:t>
    </dgm:pt>
    <dgm:pt modelId="{7F006E3C-86C5-4F79-A112-9426F79CCD80}" type="pres">
      <dgm:prSet presAssocID="{3259819E-3AA6-4424-BBA8-96AF6356FF92}" presName="hierRoot2" presStyleCnt="0"/>
      <dgm:spPr/>
    </dgm:pt>
    <dgm:pt modelId="{F0DF2C79-D05F-4F4D-88CE-03332B468E2A}" type="pres">
      <dgm:prSet presAssocID="{3259819E-3AA6-4424-BBA8-96AF6356FF92}" presName="composite2" presStyleCnt="0"/>
      <dgm:spPr/>
    </dgm:pt>
    <dgm:pt modelId="{A0368B47-F671-4454-87E3-53B4E2363719}" type="pres">
      <dgm:prSet presAssocID="{3259819E-3AA6-4424-BBA8-96AF6356FF92}" presName="background2" presStyleLbl="node2" presStyleIdx="3" presStyleCnt="4"/>
      <dgm:spPr/>
    </dgm:pt>
    <dgm:pt modelId="{31D77E1A-270D-46B6-B5AA-8A49D9DD80EB}" type="pres">
      <dgm:prSet presAssocID="{3259819E-3AA6-4424-BBA8-96AF6356FF92}" presName="text2" presStyleLbl="fgAcc2" presStyleIdx="3" presStyleCnt="4" custScaleY="3377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1315F0-DBB1-40BB-AC82-D8E934B597C4}" type="pres">
      <dgm:prSet presAssocID="{3259819E-3AA6-4424-BBA8-96AF6356FF92}" presName="hierChild3" presStyleCnt="0"/>
      <dgm:spPr/>
    </dgm:pt>
  </dgm:ptLst>
  <dgm:cxnLst>
    <dgm:cxn modelId="{C329D85D-3583-47F8-B55C-2C0334A45048}" srcId="{C1D26866-43D2-47C9-A7B3-11FAC8EFCA53}" destId="{3259819E-3AA6-4424-BBA8-96AF6356FF92}" srcOrd="3" destOrd="0" parTransId="{79A3F103-BB60-4416-B96E-F1EDF294997D}" sibTransId="{21474254-1987-442C-9500-90966A5D9D38}"/>
    <dgm:cxn modelId="{0CD5254E-006C-4335-927F-FE5F88FC193F}" type="presOf" srcId="{DD95E5E9-75A6-4EE6-8F26-224B9B0D02A7}" destId="{DBFAC581-F3AC-4574-9E2C-65EF84083154}" srcOrd="0" destOrd="0" presId="urn:microsoft.com/office/officeart/2005/8/layout/hierarchy1"/>
    <dgm:cxn modelId="{08F00095-438C-4EB9-AB21-530E3BA6D84A}" srcId="{C1D26866-43D2-47C9-A7B3-11FAC8EFCA53}" destId="{C422A197-7539-4D6D-BC1C-C4515B27B636}" srcOrd="1" destOrd="0" parTransId="{7CC1B116-C614-47F4-A4B8-31F08F8F861F}" sibTransId="{6FAFBE07-22A5-4149-BA3D-2EE27C1E0238}"/>
    <dgm:cxn modelId="{FEC9473B-DBB5-45C4-93D3-935EA8C5055E}" type="presOf" srcId="{F6F66B9A-9ED0-4F1C-BCC6-9F4DB946FE3A}" destId="{E12968DE-87E5-4404-995D-CCF71D066047}" srcOrd="0" destOrd="0" presId="urn:microsoft.com/office/officeart/2005/8/layout/hierarchy1"/>
    <dgm:cxn modelId="{33EA359A-6950-4765-A8CC-1B4AF9789954}" type="presOf" srcId="{79A3F103-BB60-4416-B96E-F1EDF294997D}" destId="{6A274EC7-BCD5-4293-84A6-F591C2194C1C}" srcOrd="0" destOrd="0" presId="urn:microsoft.com/office/officeart/2005/8/layout/hierarchy1"/>
    <dgm:cxn modelId="{800F2BB0-0880-4020-81F0-1284BDDA4C99}" type="presOf" srcId="{3E0C3077-38DC-4DC1-A81D-DFF03076F0EB}" destId="{61AF01FE-DE4A-4B0E-A4E5-88C8E8AE8B57}" srcOrd="0" destOrd="0" presId="urn:microsoft.com/office/officeart/2005/8/layout/hierarchy1"/>
    <dgm:cxn modelId="{651A6F3D-3159-4777-BBD7-D6A36FA04A57}" type="presOf" srcId="{131542BF-2B77-45D0-AD4E-C91539CAAC47}" destId="{5A500236-8547-4068-81AA-B4AA5E02535C}" srcOrd="0" destOrd="0" presId="urn:microsoft.com/office/officeart/2005/8/layout/hierarchy1"/>
    <dgm:cxn modelId="{52698DA2-FCFA-428A-B302-B0D2A7163620}" srcId="{C1D26866-43D2-47C9-A7B3-11FAC8EFCA53}" destId="{3E0C3077-38DC-4DC1-A81D-DFF03076F0EB}" srcOrd="2" destOrd="0" parTransId="{F6F66B9A-9ED0-4F1C-BCC6-9F4DB946FE3A}" sibTransId="{B5F2C285-8D1E-4752-B9C8-7AE6308D4023}"/>
    <dgm:cxn modelId="{62EFD98A-0F56-4BF4-A8F6-283842E77A99}" type="presOf" srcId="{7CC1B116-C614-47F4-A4B8-31F08F8F861F}" destId="{50F69AB9-AED3-404B-A847-1D7C65FF3468}" srcOrd="0" destOrd="0" presId="urn:microsoft.com/office/officeart/2005/8/layout/hierarchy1"/>
    <dgm:cxn modelId="{4505BA00-4B94-41FC-A5DD-D6B898FEF5B8}" type="presOf" srcId="{C422A197-7539-4D6D-BC1C-C4515B27B636}" destId="{4A88D593-EE68-49DB-8A29-1F06864FF6AE}" srcOrd="0" destOrd="0" presId="urn:microsoft.com/office/officeart/2005/8/layout/hierarchy1"/>
    <dgm:cxn modelId="{D81E1272-D735-4E10-A628-8CACFF4F3A2B}" srcId="{2A6F6E6B-DAD3-49F3-AC14-37CC5A1CCDDE}" destId="{C1D26866-43D2-47C9-A7B3-11FAC8EFCA53}" srcOrd="0" destOrd="0" parTransId="{60E2A748-D947-428C-B0A3-B4E7A6FD0DF1}" sibTransId="{7BADB0BF-F2D7-4BD7-BC4B-61BFFA8BF590}"/>
    <dgm:cxn modelId="{06ED4636-CF34-4424-B563-7C6B492B9124}" srcId="{C1D26866-43D2-47C9-A7B3-11FAC8EFCA53}" destId="{131542BF-2B77-45D0-AD4E-C91539CAAC47}" srcOrd="0" destOrd="0" parTransId="{DD95E5E9-75A6-4EE6-8F26-224B9B0D02A7}" sibTransId="{EE36BD0D-F0E1-4B6B-B711-52837427531C}"/>
    <dgm:cxn modelId="{1EB8B24E-402E-4F40-850C-F9E267B4D4E7}" type="presOf" srcId="{2A6F6E6B-DAD3-49F3-AC14-37CC5A1CCDDE}" destId="{D281C3BE-E77D-4C28-8FC0-02301F9181C3}" srcOrd="0" destOrd="0" presId="urn:microsoft.com/office/officeart/2005/8/layout/hierarchy1"/>
    <dgm:cxn modelId="{D659AC5F-20B7-461C-B8E2-668DBD691847}" type="presOf" srcId="{C1D26866-43D2-47C9-A7B3-11FAC8EFCA53}" destId="{5C20B73A-2356-4C4F-99D4-2A581994B9A3}" srcOrd="0" destOrd="0" presId="urn:microsoft.com/office/officeart/2005/8/layout/hierarchy1"/>
    <dgm:cxn modelId="{857F48E9-D32B-46A8-9297-3EBD33EAF1D9}" type="presOf" srcId="{3259819E-3AA6-4424-BBA8-96AF6356FF92}" destId="{31D77E1A-270D-46B6-B5AA-8A49D9DD80EB}" srcOrd="0" destOrd="0" presId="urn:microsoft.com/office/officeart/2005/8/layout/hierarchy1"/>
    <dgm:cxn modelId="{48F8ED57-46C1-4DD3-B63B-03F7CA610829}" type="presParOf" srcId="{D281C3BE-E77D-4C28-8FC0-02301F9181C3}" destId="{99F611B9-8096-4945-BF4B-C6AEA81CD6A1}" srcOrd="0" destOrd="0" presId="urn:microsoft.com/office/officeart/2005/8/layout/hierarchy1"/>
    <dgm:cxn modelId="{9BED615C-1721-4212-9816-E4550871A511}" type="presParOf" srcId="{99F611B9-8096-4945-BF4B-C6AEA81CD6A1}" destId="{E596762B-6557-409B-B3F8-E2FDBA8F106C}" srcOrd="0" destOrd="0" presId="urn:microsoft.com/office/officeart/2005/8/layout/hierarchy1"/>
    <dgm:cxn modelId="{4E244BC8-C9B7-44E7-A288-2AE3BCEA6D34}" type="presParOf" srcId="{E596762B-6557-409B-B3F8-E2FDBA8F106C}" destId="{D33DA1FF-A3B7-47EC-A94D-DA524181BE00}" srcOrd="0" destOrd="0" presId="urn:microsoft.com/office/officeart/2005/8/layout/hierarchy1"/>
    <dgm:cxn modelId="{10557D60-3758-4DD7-9241-070A4A174AC0}" type="presParOf" srcId="{E596762B-6557-409B-B3F8-E2FDBA8F106C}" destId="{5C20B73A-2356-4C4F-99D4-2A581994B9A3}" srcOrd="1" destOrd="0" presId="urn:microsoft.com/office/officeart/2005/8/layout/hierarchy1"/>
    <dgm:cxn modelId="{4A85A0A3-2FC9-4B07-A0DD-1C8358CBCCE9}" type="presParOf" srcId="{99F611B9-8096-4945-BF4B-C6AEA81CD6A1}" destId="{7503BC88-CDF8-48EF-A6D8-D338A058C1FA}" srcOrd="1" destOrd="0" presId="urn:microsoft.com/office/officeart/2005/8/layout/hierarchy1"/>
    <dgm:cxn modelId="{28C2C0FB-29F1-4145-91AB-F03A587FF5DD}" type="presParOf" srcId="{7503BC88-CDF8-48EF-A6D8-D338A058C1FA}" destId="{DBFAC581-F3AC-4574-9E2C-65EF84083154}" srcOrd="0" destOrd="0" presId="urn:microsoft.com/office/officeart/2005/8/layout/hierarchy1"/>
    <dgm:cxn modelId="{FAE22FC4-D39B-4196-BAB5-992BBA876F5E}" type="presParOf" srcId="{7503BC88-CDF8-48EF-A6D8-D338A058C1FA}" destId="{44F76280-9A08-434A-BEB9-4E8913A340F8}" srcOrd="1" destOrd="0" presId="urn:microsoft.com/office/officeart/2005/8/layout/hierarchy1"/>
    <dgm:cxn modelId="{55A994D7-8B1F-4CEF-975A-62A3700306DD}" type="presParOf" srcId="{44F76280-9A08-434A-BEB9-4E8913A340F8}" destId="{80F61B23-456A-4D9E-920E-E180C9672719}" srcOrd="0" destOrd="0" presId="urn:microsoft.com/office/officeart/2005/8/layout/hierarchy1"/>
    <dgm:cxn modelId="{69202C52-A168-42E5-8CBF-FEE4E2A6E8EF}" type="presParOf" srcId="{80F61B23-456A-4D9E-920E-E180C9672719}" destId="{AE6F5499-8C6D-4A70-8BE4-6E3B803DC678}" srcOrd="0" destOrd="0" presId="urn:microsoft.com/office/officeart/2005/8/layout/hierarchy1"/>
    <dgm:cxn modelId="{5B71616B-514F-4057-98B2-B7F5B5BE86C0}" type="presParOf" srcId="{80F61B23-456A-4D9E-920E-E180C9672719}" destId="{5A500236-8547-4068-81AA-B4AA5E02535C}" srcOrd="1" destOrd="0" presId="urn:microsoft.com/office/officeart/2005/8/layout/hierarchy1"/>
    <dgm:cxn modelId="{EA834B27-19E7-4A64-9891-3C2913347FCA}" type="presParOf" srcId="{44F76280-9A08-434A-BEB9-4E8913A340F8}" destId="{D39DB10E-D029-4E96-AA08-6238AC04E6AF}" srcOrd="1" destOrd="0" presId="urn:microsoft.com/office/officeart/2005/8/layout/hierarchy1"/>
    <dgm:cxn modelId="{EAAEDDD6-D476-4C81-9479-D884B643A4B0}" type="presParOf" srcId="{7503BC88-CDF8-48EF-A6D8-D338A058C1FA}" destId="{50F69AB9-AED3-404B-A847-1D7C65FF3468}" srcOrd="2" destOrd="0" presId="urn:microsoft.com/office/officeart/2005/8/layout/hierarchy1"/>
    <dgm:cxn modelId="{22BBBF32-51BF-4F9D-8E22-3DC775D831A8}" type="presParOf" srcId="{7503BC88-CDF8-48EF-A6D8-D338A058C1FA}" destId="{1D54B67E-3424-4591-B453-DFC96223B09D}" srcOrd="3" destOrd="0" presId="urn:microsoft.com/office/officeart/2005/8/layout/hierarchy1"/>
    <dgm:cxn modelId="{9DE487AD-D2B8-42DA-AF1B-C5A141347161}" type="presParOf" srcId="{1D54B67E-3424-4591-B453-DFC96223B09D}" destId="{670AE0B9-791D-4F90-BAE4-0E563C1C49CD}" srcOrd="0" destOrd="0" presId="urn:microsoft.com/office/officeart/2005/8/layout/hierarchy1"/>
    <dgm:cxn modelId="{E10C18C7-4D1E-47F5-BD80-42757CF37BF2}" type="presParOf" srcId="{670AE0B9-791D-4F90-BAE4-0E563C1C49CD}" destId="{D65161A7-9DA0-48BA-B044-1D50A5E3FFB5}" srcOrd="0" destOrd="0" presId="urn:microsoft.com/office/officeart/2005/8/layout/hierarchy1"/>
    <dgm:cxn modelId="{931DE8F7-C4A6-4C43-9217-8FBCC51DE838}" type="presParOf" srcId="{670AE0B9-791D-4F90-BAE4-0E563C1C49CD}" destId="{4A88D593-EE68-49DB-8A29-1F06864FF6AE}" srcOrd="1" destOrd="0" presId="urn:microsoft.com/office/officeart/2005/8/layout/hierarchy1"/>
    <dgm:cxn modelId="{BD6956E5-839B-4CF5-8D99-A2F6C2335027}" type="presParOf" srcId="{1D54B67E-3424-4591-B453-DFC96223B09D}" destId="{C0F8EE52-52EF-40A9-8EAE-85AB78C0C5AD}" srcOrd="1" destOrd="0" presId="urn:microsoft.com/office/officeart/2005/8/layout/hierarchy1"/>
    <dgm:cxn modelId="{86C910FC-2342-4780-A042-3D0FCDB44791}" type="presParOf" srcId="{7503BC88-CDF8-48EF-A6D8-D338A058C1FA}" destId="{E12968DE-87E5-4404-995D-CCF71D066047}" srcOrd="4" destOrd="0" presId="urn:microsoft.com/office/officeart/2005/8/layout/hierarchy1"/>
    <dgm:cxn modelId="{D72C40B6-7989-4555-9FEB-6947A03EEEB9}" type="presParOf" srcId="{7503BC88-CDF8-48EF-A6D8-D338A058C1FA}" destId="{F0F4CA66-47DF-432C-8F9B-000D1004BBB9}" srcOrd="5" destOrd="0" presId="urn:microsoft.com/office/officeart/2005/8/layout/hierarchy1"/>
    <dgm:cxn modelId="{CC9B34BB-7ACD-4A18-8BB5-34C9DBE665AA}" type="presParOf" srcId="{F0F4CA66-47DF-432C-8F9B-000D1004BBB9}" destId="{BE494692-7827-4A24-B86E-B851DA9AA5F2}" srcOrd="0" destOrd="0" presId="urn:microsoft.com/office/officeart/2005/8/layout/hierarchy1"/>
    <dgm:cxn modelId="{C4A628DE-E133-4DD2-9E2D-2DA8E1573F56}" type="presParOf" srcId="{BE494692-7827-4A24-B86E-B851DA9AA5F2}" destId="{204648D5-66BB-48F8-A661-2550BADF9CB7}" srcOrd="0" destOrd="0" presId="urn:microsoft.com/office/officeart/2005/8/layout/hierarchy1"/>
    <dgm:cxn modelId="{E055AFEB-4251-4401-8BC2-A13EC38C89B5}" type="presParOf" srcId="{BE494692-7827-4A24-B86E-B851DA9AA5F2}" destId="{61AF01FE-DE4A-4B0E-A4E5-88C8E8AE8B57}" srcOrd="1" destOrd="0" presId="urn:microsoft.com/office/officeart/2005/8/layout/hierarchy1"/>
    <dgm:cxn modelId="{4DF3A206-1C16-4944-880F-E06429EBD0FD}" type="presParOf" srcId="{F0F4CA66-47DF-432C-8F9B-000D1004BBB9}" destId="{E20A2604-4EE6-4260-9CBF-9DD5F2ADA4A1}" srcOrd="1" destOrd="0" presId="urn:microsoft.com/office/officeart/2005/8/layout/hierarchy1"/>
    <dgm:cxn modelId="{03C44DE5-27A6-480E-B601-22E93108240A}" type="presParOf" srcId="{7503BC88-CDF8-48EF-A6D8-D338A058C1FA}" destId="{6A274EC7-BCD5-4293-84A6-F591C2194C1C}" srcOrd="6" destOrd="0" presId="urn:microsoft.com/office/officeart/2005/8/layout/hierarchy1"/>
    <dgm:cxn modelId="{3E0CB490-CC41-45B5-819C-13EA9DF4F8FF}" type="presParOf" srcId="{7503BC88-CDF8-48EF-A6D8-D338A058C1FA}" destId="{7F006E3C-86C5-4F79-A112-9426F79CCD80}" srcOrd="7" destOrd="0" presId="urn:microsoft.com/office/officeart/2005/8/layout/hierarchy1"/>
    <dgm:cxn modelId="{4908C64F-42BF-406E-8F18-2E23E8D03F9D}" type="presParOf" srcId="{7F006E3C-86C5-4F79-A112-9426F79CCD80}" destId="{F0DF2C79-D05F-4F4D-88CE-03332B468E2A}" srcOrd="0" destOrd="0" presId="urn:microsoft.com/office/officeart/2005/8/layout/hierarchy1"/>
    <dgm:cxn modelId="{3D68A3D6-3A2E-4ED9-A8C7-171CC36E857D}" type="presParOf" srcId="{F0DF2C79-D05F-4F4D-88CE-03332B468E2A}" destId="{A0368B47-F671-4454-87E3-53B4E2363719}" srcOrd="0" destOrd="0" presId="urn:microsoft.com/office/officeart/2005/8/layout/hierarchy1"/>
    <dgm:cxn modelId="{78D5A124-1002-486D-8F49-7CAC0E9D8779}" type="presParOf" srcId="{F0DF2C79-D05F-4F4D-88CE-03332B468E2A}" destId="{31D77E1A-270D-46B6-B5AA-8A49D9DD80EB}" srcOrd="1" destOrd="0" presId="urn:microsoft.com/office/officeart/2005/8/layout/hierarchy1"/>
    <dgm:cxn modelId="{BC1C864B-FEB2-4C53-B2C5-A6567BE043E4}" type="presParOf" srcId="{7F006E3C-86C5-4F79-A112-9426F79CCD80}" destId="{8B1315F0-DBB1-40BB-AC82-D8E934B597C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6F6E6B-DAD3-49F3-AC14-37CC5A1CCDDE}" type="doc">
      <dgm:prSet loTypeId="urn:microsoft.com/office/officeart/2005/8/layout/hierarchy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1D26866-43D2-47C9-A7B3-11FAC8EFCA5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Социализация,  развитие  общения,  нравственное  воспитание</a:t>
          </a:r>
          <a:endParaRPr lang="ru-RU" sz="1600" b="1" dirty="0">
            <a:solidFill>
              <a:srgbClr val="C00000"/>
            </a:solidFill>
          </a:endParaRPr>
        </a:p>
      </dgm:t>
    </dgm:pt>
    <dgm:pt modelId="{60E2A748-D947-428C-B0A3-B4E7A6FD0DF1}" type="parTrans" cxnId="{D81E1272-D735-4E10-A628-8CACFF4F3A2B}">
      <dgm:prSet/>
      <dgm:spPr/>
      <dgm:t>
        <a:bodyPr/>
        <a:lstStyle/>
        <a:p>
          <a:endParaRPr lang="ru-RU"/>
        </a:p>
      </dgm:t>
    </dgm:pt>
    <dgm:pt modelId="{7BADB0BF-F2D7-4BD7-BC4B-61BFFA8BF590}" type="sibTrans" cxnId="{D81E1272-D735-4E10-A628-8CACFF4F3A2B}">
      <dgm:prSet/>
      <dgm:spPr/>
      <dgm:t>
        <a:bodyPr/>
        <a:lstStyle/>
        <a:p>
          <a:endParaRPr lang="ru-RU"/>
        </a:p>
      </dgm:t>
    </dgm:pt>
    <dgm:pt modelId="{131542BF-2B77-45D0-AD4E-C91539CAAC47}">
      <dgm:prSet/>
      <dgm:spPr/>
      <dgm:t>
        <a:bodyPr/>
        <a:lstStyle/>
        <a:p>
          <a:pPr algn="l"/>
          <a:r>
            <a:rPr lang="ru-RU" dirty="0" smtClean="0"/>
            <a:t> -у</a:t>
          </a:r>
          <a:r>
            <a:rPr lang="ru-RU" b="1" dirty="0" smtClean="0"/>
            <a:t>своение норм и ценностей, принятых в обществе, </a:t>
          </a:r>
        </a:p>
        <a:p>
          <a:pPr algn="l"/>
          <a:r>
            <a:rPr lang="ru-RU" b="1" dirty="0" smtClean="0"/>
            <a:t>-воспитание моральных и нравственных качеств</a:t>
          </a:r>
          <a:endParaRPr lang="ru-RU" b="1" dirty="0"/>
        </a:p>
      </dgm:t>
    </dgm:pt>
    <dgm:pt modelId="{DD95E5E9-75A6-4EE6-8F26-224B9B0D02A7}" type="parTrans" cxnId="{06ED4636-CF34-4424-B563-7C6B492B9124}">
      <dgm:prSet/>
      <dgm:spPr/>
      <dgm:t>
        <a:bodyPr/>
        <a:lstStyle/>
        <a:p>
          <a:endParaRPr lang="ru-RU"/>
        </a:p>
      </dgm:t>
    </dgm:pt>
    <dgm:pt modelId="{EE36BD0D-F0E1-4B6B-B711-52837427531C}" type="sibTrans" cxnId="{06ED4636-CF34-4424-B563-7C6B492B9124}">
      <dgm:prSet/>
      <dgm:spPr/>
      <dgm:t>
        <a:bodyPr/>
        <a:lstStyle/>
        <a:p>
          <a:endParaRPr lang="ru-RU"/>
        </a:p>
      </dgm:t>
    </dgm:pt>
    <dgm:pt modelId="{C9793933-29B3-4914-92BC-19E1E2AAD33D}">
      <dgm:prSet/>
      <dgm:spPr/>
      <dgm:t>
        <a:bodyPr/>
        <a:lstStyle/>
        <a:p>
          <a:pPr algn="l"/>
          <a:r>
            <a:rPr lang="ru-RU" b="1" dirty="0" smtClean="0"/>
            <a:t>-развитие общения и взаимодействия ребенка с взрослыми и сверстниками, </a:t>
          </a:r>
        </a:p>
        <a:p>
          <a:pPr algn="l"/>
          <a:r>
            <a:rPr lang="ru-RU" b="1" dirty="0" smtClean="0"/>
            <a:t>-развитие социального и эмоционального интеллекта, </a:t>
          </a:r>
        </a:p>
        <a:p>
          <a:pPr algn="l"/>
          <a:r>
            <a:rPr lang="ru-RU" b="1" dirty="0" smtClean="0"/>
            <a:t>-эмоциональной отзывчивости, сопереживания, уважительного и доброжелательного отношения к окружающим</a:t>
          </a:r>
          <a:endParaRPr lang="ru-RU" b="1" dirty="0"/>
        </a:p>
      </dgm:t>
    </dgm:pt>
    <dgm:pt modelId="{C40B9EA6-183E-4D4D-9691-13C458820A3E}" type="parTrans" cxnId="{4F6B5649-B983-48B3-8C70-A9E5ECD21F87}">
      <dgm:prSet/>
      <dgm:spPr/>
      <dgm:t>
        <a:bodyPr/>
        <a:lstStyle/>
        <a:p>
          <a:endParaRPr lang="ru-RU"/>
        </a:p>
      </dgm:t>
    </dgm:pt>
    <dgm:pt modelId="{15F4CEF6-E9C4-431B-B709-04A44E95BB90}" type="sibTrans" cxnId="{4F6B5649-B983-48B3-8C70-A9E5ECD21F87}">
      <dgm:prSet/>
      <dgm:spPr/>
      <dgm:t>
        <a:bodyPr/>
        <a:lstStyle/>
        <a:p>
          <a:endParaRPr lang="ru-RU"/>
        </a:p>
      </dgm:t>
    </dgm:pt>
    <dgm:pt modelId="{FEF0FFA8-A5DC-43AA-8B45-251C4C2B6668}">
      <dgm:prSet/>
      <dgm:spPr/>
      <dgm:t>
        <a:bodyPr/>
        <a:lstStyle/>
        <a:p>
          <a:pPr algn="l"/>
          <a:r>
            <a:rPr lang="ru-RU" b="1" dirty="0" smtClean="0"/>
            <a:t>-формирование готовности детей к совместной деятельности, </a:t>
          </a:r>
        </a:p>
        <a:p>
          <a:pPr algn="l"/>
          <a:r>
            <a:rPr lang="ru-RU" b="1" dirty="0" smtClean="0"/>
            <a:t>-развитие умения договариваться, самостоятельно разрешать конфликты со сверстниками; </a:t>
          </a:r>
        </a:p>
        <a:p>
          <a:pPr algn="l"/>
          <a:r>
            <a:rPr lang="ru-RU" b="1" dirty="0" smtClean="0"/>
            <a:t>-развитие игровой деятельности</a:t>
          </a:r>
          <a:r>
            <a:rPr lang="ru-RU" dirty="0" smtClean="0"/>
            <a:t>.</a:t>
          </a:r>
          <a:endParaRPr lang="ru-RU" dirty="0"/>
        </a:p>
      </dgm:t>
    </dgm:pt>
    <dgm:pt modelId="{DA48BEC3-21C5-4B88-8F4C-656190609C64}" type="parTrans" cxnId="{E3118B43-DD40-4CE7-AD36-26BBAC7A2EDA}">
      <dgm:prSet/>
      <dgm:spPr/>
      <dgm:t>
        <a:bodyPr/>
        <a:lstStyle/>
        <a:p>
          <a:endParaRPr lang="ru-RU"/>
        </a:p>
      </dgm:t>
    </dgm:pt>
    <dgm:pt modelId="{F53E25FC-5884-400F-9A3F-AC53F63972A4}" type="sibTrans" cxnId="{E3118B43-DD40-4CE7-AD36-26BBAC7A2EDA}">
      <dgm:prSet/>
      <dgm:spPr/>
      <dgm:t>
        <a:bodyPr/>
        <a:lstStyle/>
        <a:p>
          <a:endParaRPr lang="ru-RU"/>
        </a:p>
      </dgm:t>
    </dgm:pt>
    <dgm:pt modelId="{D281C3BE-E77D-4C28-8FC0-02301F9181C3}" type="pres">
      <dgm:prSet presAssocID="{2A6F6E6B-DAD3-49F3-AC14-37CC5A1CCD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F611B9-8096-4945-BF4B-C6AEA81CD6A1}" type="pres">
      <dgm:prSet presAssocID="{C1D26866-43D2-47C9-A7B3-11FAC8EFCA53}" presName="hierRoot1" presStyleCnt="0"/>
      <dgm:spPr/>
    </dgm:pt>
    <dgm:pt modelId="{E596762B-6557-409B-B3F8-E2FDBA8F106C}" type="pres">
      <dgm:prSet presAssocID="{C1D26866-43D2-47C9-A7B3-11FAC8EFCA53}" presName="composite" presStyleCnt="0"/>
      <dgm:spPr/>
    </dgm:pt>
    <dgm:pt modelId="{D33DA1FF-A3B7-47EC-A94D-DA524181BE00}" type="pres">
      <dgm:prSet presAssocID="{C1D26866-43D2-47C9-A7B3-11FAC8EFCA53}" presName="background" presStyleLbl="node0" presStyleIdx="0" presStyleCnt="1"/>
      <dgm:spPr/>
    </dgm:pt>
    <dgm:pt modelId="{5C20B73A-2356-4C4F-99D4-2A581994B9A3}" type="pres">
      <dgm:prSet presAssocID="{C1D26866-43D2-47C9-A7B3-11FAC8EFCA53}" presName="text" presStyleLbl="fgAcc0" presStyleIdx="0" presStyleCnt="1" custScaleX="2008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3BC88-CDF8-48EF-A6D8-D338A058C1FA}" type="pres">
      <dgm:prSet presAssocID="{C1D26866-43D2-47C9-A7B3-11FAC8EFCA53}" presName="hierChild2" presStyleCnt="0"/>
      <dgm:spPr/>
    </dgm:pt>
    <dgm:pt modelId="{DBFAC581-F3AC-4574-9E2C-65EF84083154}" type="pres">
      <dgm:prSet presAssocID="{DD95E5E9-75A6-4EE6-8F26-224B9B0D02A7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4F76280-9A08-434A-BEB9-4E8913A340F8}" type="pres">
      <dgm:prSet presAssocID="{131542BF-2B77-45D0-AD4E-C91539CAAC47}" presName="hierRoot2" presStyleCnt="0"/>
      <dgm:spPr/>
    </dgm:pt>
    <dgm:pt modelId="{80F61B23-456A-4D9E-920E-E180C9672719}" type="pres">
      <dgm:prSet presAssocID="{131542BF-2B77-45D0-AD4E-C91539CAAC47}" presName="composite2" presStyleCnt="0"/>
      <dgm:spPr/>
    </dgm:pt>
    <dgm:pt modelId="{AE6F5499-8C6D-4A70-8BE4-6E3B803DC678}" type="pres">
      <dgm:prSet presAssocID="{131542BF-2B77-45D0-AD4E-C91539CAAC47}" presName="background2" presStyleLbl="node2" presStyleIdx="0" presStyleCnt="3"/>
      <dgm:spPr/>
    </dgm:pt>
    <dgm:pt modelId="{5A500236-8547-4068-81AA-B4AA5E02535C}" type="pres">
      <dgm:prSet presAssocID="{131542BF-2B77-45D0-AD4E-C91539CAAC47}" presName="text2" presStyleLbl="fgAcc2" presStyleIdx="0" presStyleCnt="3" custScaleY="2040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9DB10E-D029-4E96-AA08-6238AC04E6AF}" type="pres">
      <dgm:prSet presAssocID="{131542BF-2B77-45D0-AD4E-C91539CAAC47}" presName="hierChild3" presStyleCnt="0"/>
      <dgm:spPr/>
    </dgm:pt>
    <dgm:pt modelId="{190DC063-9468-4A3A-BB0E-FFA3FE7EB370}" type="pres">
      <dgm:prSet presAssocID="{C40B9EA6-183E-4D4D-9691-13C458820A3E}" presName="Name10" presStyleLbl="parChTrans1D2" presStyleIdx="1" presStyleCnt="3"/>
      <dgm:spPr/>
      <dgm:t>
        <a:bodyPr/>
        <a:lstStyle/>
        <a:p>
          <a:endParaRPr lang="ru-RU"/>
        </a:p>
      </dgm:t>
    </dgm:pt>
    <dgm:pt modelId="{982367BC-BD6C-4ABE-B2CB-C13FFECEF89B}" type="pres">
      <dgm:prSet presAssocID="{C9793933-29B3-4914-92BC-19E1E2AAD33D}" presName="hierRoot2" presStyleCnt="0"/>
      <dgm:spPr/>
    </dgm:pt>
    <dgm:pt modelId="{9D45D8B6-D196-438D-B2C4-B1D331267A01}" type="pres">
      <dgm:prSet presAssocID="{C9793933-29B3-4914-92BC-19E1E2AAD33D}" presName="composite2" presStyleCnt="0"/>
      <dgm:spPr/>
    </dgm:pt>
    <dgm:pt modelId="{A37CC9A0-37D6-4869-87F1-33167469C49F}" type="pres">
      <dgm:prSet presAssocID="{C9793933-29B3-4914-92BC-19E1E2AAD33D}" presName="background2" presStyleLbl="node2" presStyleIdx="1" presStyleCnt="3"/>
      <dgm:spPr/>
    </dgm:pt>
    <dgm:pt modelId="{F9B13E93-23A9-45AB-A6B8-8C27BC0B3D86}" type="pres">
      <dgm:prSet presAssocID="{C9793933-29B3-4914-92BC-19E1E2AAD33D}" presName="text2" presStyleLbl="fgAcc2" presStyleIdx="1" presStyleCnt="3" custScaleY="2040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BCE5B4-13A5-475C-B8BC-FE891E89DF19}" type="pres">
      <dgm:prSet presAssocID="{C9793933-29B3-4914-92BC-19E1E2AAD33D}" presName="hierChild3" presStyleCnt="0"/>
      <dgm:spPr/>
    </dgm:pt>
    <dgm:pt modelId="{8D5EF414-F3FA-4272-8AA3-C1D818A996CA}" type="pres">
      <dgm:prSet presAssocID="{DA48BEC3-21C5-4B88-8F4C-656190609C64}" presName="Name10" presStyleLbl="parChTrans1D2" presStyleIdx="2" presStyleCnt="3"/>
      <dgm:spPr/>
      <dgm:t>
        <a:bodyPr/>
        <a:lstStyle/>
        <a:p>
          <a:endParaRPr lang="ru-RU"/>
        </a:p>
      </dgm:t>
    </dgm:pt>
    <dgm:pt modelId="{60194150-B4CE-4CF0-9B50-D667FE2FC522}" type="pres">
      <dgm:prSet presAssocID="{FEF0FFA8-A5DC-43AA-8B45-251C4C2B6668}" presName="hierRoot2" presStyleCnt="0"/>
      <dgm:spPr/>
    </dgm:pt>
    <dgm:pt modelId="{D7A8B575-A77F-47FA-9294-721D45B40B34}" type="pres">
      <dgm:prSet presAssocID="{FEF0FFA8-A5DC-43AA-8B45-251C4C2B6668}" presName="composite2" presStyleCnt="0"/>
      <dgm:spPr/>
    </dgm:pt>
    <dgm:pt modelId="{5224B4A4-B362-4A2E-8071-C075EE6E1132}" type="pres">
      <dgm:prSet presAssocID="{FEF0FFA8-A5DC-43AA-8B45-251C4C2B6668}" presName="background2" presStyleLbl="node2" presStyleIdx="2" presStyleCnt="3"/>
      <dgm:spPr/>
    </dgm:pt>
    <dgm:pt modelId="{A654B25D-4AC0-4C39-A5C9-DF565D1C3A63}" type="pres">
      <dgm:prSet presAssocID="{FEF0FFA8-A5DC-43AA-8B45-251C4C2B6668}" presName="text2" presStyleLbl="fgAcc2" presStyleIdx="2" presStyleCnt="3" custScaleY="2040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23C78C-64AC-4415-BF93-326B51908121}" type="pres">
      <dgm:prSet presAssocID="{FEF0FFA8-A5DC-43AA-8B45-251C4C2B6668}" presName="hierChild3" presStyleCnt="0"/>
      <dgm:spPr/>
    </dgm:pt>
  </dgm:ptLst>
  <dgm:cxnLst>
    <dgm:cxn modelId="{4194C2E1-3D6B-4802-A3B7-5B10178EBB46}" type="presOf" srcId="{C9793933-29B3-4914-92BC-19E1E2AAD33D}" destId="{F9B13E93-23A9-45AB-A6B8-8C27BC0B3D86}" srcOrd="0" destOrd="0" presId="urn:microsoft.com/office/officeart/2005/8/layout/hierarchy1"/>
    <dgm:cxn modelId="{F369C43D-24EC-4CCC-88CF-AFEDAD82A11E}" type="presOf" srcId="{2A6F6E6B-DAD3-49F3-AC14-37CC5A1CCDDE}" destId="{D281C3BE-E77D-4C28-8FC0-02301F9181C3}" srcOrd="0" destOrd="0" presId="urn:microsoft.com/office/officeart/2005/8/layout/hierarchy1"/>
    <dgm:cxn modelId="{C19AA64D-AB46-4DC5-B0C9-70965ABD9388}" type="presOf" srcId="{131542BF-2B77-45D0-AD4E-C91539CAAC47}" destId="{5A500236-8547-4068-81AA-B4AA5E02535C}" srcOrd="0" destOrd="0" presId="urn:microsoft.com/office/officeart/2005/8/layout/hierarchy1"/>
    <dgm:cxn modelId="{78669B51-7B62-45D4-8866-718CACE9D339}" type="presOf" srcId="{DA48BEC3-21C5-4B88-8F4C-656190609C64}" destId="{8D5EF414-F3FA-4272-8AA3-C1D818A996CA}" srcOrd="0" destOrd="0" presId="urn:microsoft.com/office/officeart/2005/8/layout/hierarchy1"/>
    <dgm:cxn modelId="{A110DBAC-4548-45CA-9FA1-9BF77B6885BB}" type="presOf" srcId="{FEF0FFA8-A5DC-43AA-8B45-251C4C2B6668}" destId="{A654B25D-4AC0-4C39-A5C9-DF565D1C3A63}" srcOrd="0" destOrd="0" presId="urn:microsoft.com/office/officeart/2005/8/layout/hierarchy1"/>
    <dgm:cxn modelId="{CD02717F-8C25-40E2-88F7-C6ADDC8B8759}" type="presOf" srcId="{C1D26866-43D2-47C9-A7B3-11FAC8EFCA53}" destId="{5C20B73A-2356-4C4F-99D4-2A581994B9A3}" srcOrd="0" destOrd="0" presId="urn:microsoft.com/office/officeart/2005/8/layout/hierarchy1"/>
    <dgm:cxn modelId="{37AD6566-AB2A-4BD6-908F-F12F32E55849}" type="presOf" srcId="{DD95E5E9-75A6-4EE6-8F26-224B9B0D02A7}" destId="{DBFAC581-F3AC-4574-9E2C-65EF84083154}" srcOrd="0" destOrd="0" presId="urn:microsoft.com/office/officeart/2005/8/layout/hierarchy1"/>
    <dgm:cxn modelId="{4F6B5649-B983-48B3-8C70-A9E5ECD21F87}" srcId="{C1D26866-43D2-47C9-A7B3-11FAC8EFCA53}" destId="{C9793933-29B3-4914-92BC-19E1E2AAD33D}" srcOrd="1" destOrd="0" parTransId="{C40B9EA6-183E-4D4D-9691-13C458820A3E}" sibTransId="{15F4CEF6-E9C4-431B-B709-04A44E95BB90}"/>
    <dgm:cxn modelId="{E3118B43-DD40-4CE7-AD36-26BBAC7A2EDA}" srcId="{C1D26866-43D2-47C9-A7B3-11FAC8EFCA53}" destId="{FEF0FFA8-A5DC-43AA-8B45-251C4C2B6668}" srcOrd="2" destOrd="0" parTransId="{DA48BEC3-21C5-4B88-8F4C-656190609C64}" sibTransId="{F53E25FC-5884-400F-9A3F-AC53F63972A4}"/>
    <dgm:cxn modelId="{D81E1272-D735-4E10-A628-8CACFF4F3A2B}" srcId="{2A6F6E6B-DAD3-49F3-AC14-37CC5A1CCDDE}" destId="{C1D26866-43D2-47C9-A7B3-11FAC8EFCA53}" srcOrd="0" destOrd="0" parTransId="{60E2A748-D947-428C-B0A3-B4E7A6FD0DF1}" sibTransId="{7BADB0BF-F2D7-4BD7-BC4B-61BFFA8BF590}"/>
    <dgm:cxn modelId="{06ED4636-CF34-4424-B563-7C6B492B9124}" srcId="{C1D26866-43D2-47C9-A7B3-11FAC8EFCA53}" destId="{131542BF-2B77-45D0-AD4E-C91539CAAC47}" srcOrd="0" destOrd="0" parTransId="{DD95E5E9-75A6-4EE6-8F26-224B9B0D02A7}" sibTransId="{EE36BD0D-F0E1-4B6B-B711-52837427531C}"/>
    <dgm:cxn modelId="{BD4C03A5-A2D8-451F-8A0E-4AA1220EEE1F}" type="presOf" srcId="{C40B9EA6-183E-4D4D-9691-13C458820A3E}" destId="{190DC063-9468-4A3A-BB0E-FFA3FE7EB370}" srcOrd="0" destOrd="0" presId="urn:microsoft.com/office/officeart/2005/8/layout/hierarchy1"/>
    <dgm:cxn modelId="{E236A771-C4CB-4AD6-9418-8745B122ABA0}" type="presParOf" srcId="{D281C3BE-E77D-4C28-8FC0-02301F9181C3}" destId="{99F611B9-8096-4945-BF4B-C6AEA81CD6A1}" srcOrd="0" destOrd="0" presId="urn:microsoft.com/office/officeart/2005/8/layout/hierarchy1"/>
    <dgm:cxn modelId="{966E4AF0-F1CB-405E-9D13-68F5A3A7FB03}" type="presParOf" srcId="{99F611B9-8096-4945-BF4B-C6AEA81CD6A1}" destId="{E596762B-6557-409B-B3F8-E2FDBA8F106C}" srcOrd="0" destOrd="0" presId="urn:microsoft.com/office/officeart/2005/8/layout/hierarchy1"/>
    <dgm:cxn modelId="{F97D9C96-1F0E-4586-87B0-6C62A959D376}" type="presParOf" srcId="{E596762B-6557-409B-B3F8-E2FDBA8F106C}" destId="{D33DA1FF-A3B7-47EC-A94D-DA524181BE00}" srcOrd="0" destOrd="0" presId="urn:microsoft.com/office/officeart/2005/8/layout/hierarchy1"/>
    <dgm:cxn modelId="{0D129ADD-010F-4F79-B5AE-4F126926E882}" type="presParOf" srcId="{E596762B-6557-409B-B3F8-E2FDBA8F106C}" destId="{5C20B73A-2356-4C4F-99D4-2A581994B9A3}" srcOrd="1" destOrd="0" presId="urn:microsoft.com/office/officeart/2005/8/layout/hierarchy1"/>
    <dgm:cxn modelId="{80E35CC8-8D6B-4E7F-91A8-55CF700D4CC4}" type="presParOf" srcId="{99F611B9-8096-4945-BF4B-C6AEA81CD6A1}" destId="{7503BC88-CDF8-48EF-A6D8-D338A058C1FA}" srcOrd="1" destOrd="0" presId="urn:microsoft.com/office/officeart/2005/8/layout/hierarchy1"/>
    <dgm:cxn modelId="{9C5FFF04-330C-4BF5-912C-DE874A89E12D}" type="presParOf" srcId="{7503BC88-CDF8-48EF-A6D8-D338A058C1FA}" destId="{DBFAC581-F3AC-4574-9E2C-65EF84083154}" srcOrd="0" destOrd="0" presId="urn:microsoft.com/office/officeart/2005/8/layout/hierarchy1"/>
    <dgm:cxn modelId="{C3D78D78-331C-4C6A-9B67-6113958FA67B}" type="presParOf" srcId="{7503BC88-CDF8-48EF-A6D8-D338A058C1FA}" destId="{44F76280-9A08-434A-BEB9-4E8913A340F8}" srcOrd="1" destOrd="0" presId="urn:microsoft.com/office/officeart/2005/8/layout/hierarchy1"/>
    <dgm:cxn modelId="{09E7FCE9-4F21-49AD-8DD3-22AA7AD91661}" type="presParOf" srcId="{44F76280-9A08-434A-BEB9-4E8913A340F8}" destId="{80F61B23-456A-4D9E-920E-E180C9672719}" srcOrd="0" destOrd="0" presId="urn:microsoft.com/office/officeart/2005/8/layout/hierarchy1"/>
    <dgm:cxn modelId="{E47B9F7E-A5E7-4041-A662-096F34D004FA}" type="presParOf" srcId="{80F61B23-456A-4D9E-920E-E180C9672719}" destId="{AE6F5499-8C6D-4A70-8BE4-6E3B803DC678}" srcOrd="0" destOrd="0" presId="urn:microsoft.com/office/officeart/2005/8/layout/hierarchy1"/>
    <dgm:cxn modelId="{086F8E7F-F1EB-4B85-9228-2F4A26C65A5D}" type="presParOf" srcId="{80F61B23-456A-4D9E-920E-E180C9672719}" destId="{5A500236-8547-4068-81AA-B4AA5E02535C}" srcOrd="1" destOrd="0" presId="urn:microsoft.com/office/officeart/2005/8/layout/hierarchy1"/>
    <dgm:cxn modelId="{B8594B2B-40E1-4330-AD20-B44FB013247C}" type="presParOf" srcId="{44F76280-9A08-434A-BEB9-4E8913A340F8}" destId="{D39DB10E-D029-4E96-AA08-6238AC04E6AF}" srcOrd="1" destOrd="0" presId="urn:microsoft.com/office/officeart/2005/8/layout/hierarchy1"/>
    <dgm:cxn modelId="{A1276E84-13E3-4D5C-81B8-736A2B9386F5}" type="presParOf" srcId="{7503BC88-CDF8-48EF-A6D8-D338A058C1FA}" destId="{190DC063-9468-4A3A-BB0E-FFA3FE7EB370}" srcOrd="2" destOrd="0" presId="urn:microsoft.com/office/officeart/2005/8/layout/hierarchy1"/>
    <dgm:cxn modelId="{249A39C7-76A9-4534-9A5D-4B35AD992135}" type="presParOf" srcId="{7503BC88-CDF8-48EF-A6D8-D338A058C1FA}" destId="{982367BC-BD6C-4ABE-B2CB-C13FFECEF89B}" srcOrd="3" destOrd="0" presId="urn:microsoft.com/office/officeart/2005/8/layout/hierarchy1"/>
    <dgm:cxn modelId="{D66843CD-9FCE-4A25-8EE9-2F87C21429C2}" type="presParOf" srcId="{982367BC-BD6C-4ABE-B2CB-C13FFECEF89B}" destId="{9D45D8B6-D196-438D-B2C4-B1D331267A01}" srcOrd="0" destOrd="0" presId="urn:microsoft.com/office/officeart/2005/8/layout/hierarchy1"/>
    <dgm:cxn modelId="{F01B5019-E365-4622-93C1-ED42D5123910}" type="presParOf" srcId="{9D45D8B6-D196-438D-B2C4-B1D331267A01}" destId="{A37CC9A0-37D6-4869-87F1-33167469C49F}" srcOrd="0" destOrd="0" presId="urn:microsoft.com/office/officeart/2005/8/layout/hierarchy1"/>
    <dgm:cxn modelId="{8CD4C0F9-A775-4609-8524-684B92A013D8}" type="presParOf" srcId="{9D45D8B6-D196-438D-B2C4-B1D331267A01}" destId="{F9B13E93-23A9-45AB-A6B8-8C27BC0B3D86}" srcOrd="1" destOrd="0" presId="urn:microsoft.com/office/officeart/2005/8/layout/hierarchy1"/>
    <dgm:cxn modelId="{CAA95413-FE80-4666-A7F6-530F609D2C41}" type="presParOf" srcId="{982367BC-BD6C-4ABE-B2CB-C13FFECEF89B}" destId="{F2BCE5B4-13A5-475C-B8BC-FE891E89DF19}" srcOrd="1" destOrd="0" presId="urn:microsoft.com/office/officeart/2005/8/layout/hierarchy1"/>
    <dgm:cxn modelId="{DF37354F-CD86-412D-9C8B-26AF59EC799C}" type="presParOf" srcId="{7503BC88-CDF8-48EF-A6D8-D338A058C1FA}" destId="{8D5EF414-F3FA-4272-8AA3-C1D818A996CA}" srcOrd="4" destOrd="0" presId="urn:microsoft.com/office/officeart/2005/8/layout/hierarchy1"/>
    <dgm:cxn modelId="{8D557A0F-7D28-4A50-8562-3B69BE8B8754}" type="presParOf" srcId="{7503BC88-CDF8-48EF-A6D8-D338A058C1FA}" destId="{60194150-B4CE-4CF0-9B50-D667FE2FC522}" srcOrd="5" destOrd="0" presId="urn:microsoft.com/office/officeart/2005/8/layout/hierarchy1"/>
    <dgm:cxn modelId="{13E8EC1E-905E-422B-BF7D-FE8E980026AA}" type="presParOf" srcId="{60194150-B4CE-4CF0-9B50-D667FE2FC522}" destId="{D7A8B575-A77F-47FA-9294-721D45B40B34}" srcOrd="0" destOrd="0" presId="urn:microsoft.com/office/officeart/2005/8/layout/hierarchy1"/>
    <dgm:cxn modelId="{BB65158E-DE2F-47FD-8435-3AB6467A4D6E}" type="presParOf" srcId="{D7A8B575-A77F-47FA-9294-721D45B40B34}" destId="{5224B4A4-B362-4A2E-8071-C075EE6E1132}" srcOrd="0" destOrd="0" presId="urn:microsoft.com/office/officeart/2005/8/layout/hierarchy1"/>
    <dgm:cxn modelId="{848404F5-27DC-4151-A1AA-8E5FF0A41584}" type="presParOf" srcId="{D7A8B575-A77F-47FA-9294-721D45B40B34}" destId="{A654B25D-4AC0-4C39-A5C9-DF565D1C3A63}" srcOrd="1" destOrd="0" presId="urn:microsoft.com/office/officeart/2005/8/layout/hierarchy1"/>
    <dgm:cxn modelId="{34268DF8-15E2-44A0-8508-6C27D7CE1D1D}" type="presParOf" srcId="{60194150-B4CE-4CF0-9B50-D667FE2FC522}" destId="{3223C78C-64AC-4415-BF93-326B5190812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6F6E6B-DAD3-49F3-AC14-37CC5A1CCDDE}" type="doc">
      <dgm:prSet loTypeId="urn:microsoft.com/office/officeart/2005/8/layout/hierarchy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1D26866-43D2-47C9-A7B3-11FAC8EFCA5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Ребенок в семье и сообществе</a:t>
          </a:r>
          <a:endParaRPr lang="ru-RU" sz="1600" b="1" dirty="0">
            <a:solidFill>
              <a:srgbClr val="C00000"/>
            </a:solidFill>
          </a:endParaRPr>
        </a:p>
      </dgm:t>
    </dgm:pt>
    <dgm:pt modelId="{60E2A748-D947-428C-B0A3-B4E7A6FD0DF1}" type="parTrans" cxnId="{D81E1272-D735-4E10-A628-8CACFF4F3A2B}">
      <dgm:prSet/>
      <dgm:spPr/>
      <dgm:t>
        <a:bodyPr/>
        <a:lstStyle/>
        <a:p>
          <a:endParaRPr lang="ru-RU"/>
        </a:p>
      </dgm:t>
    </dgm:pt>
    <dgm:pt modelId="{7BADB0BF-F2D7-4BD7-BC4B-61BFFA8BF590}" type="sibTrans" cxnId="{D81E1272-D735-4E10-A628-8CACFF4F3A2B}">
      <dgm:prSet/>
      <dgm:spPr/>
      <dgm:t>
        <a:bodyPr/>
        <a:lstStyle/>
        <a:p>
          <a:endParaRPr lang="ru-RU"/>
        </a:p>
      </dgm:t>
    </dgm:pt>
    <dgm:pt modelId="{131542BF-2B77-45D0-AD4E-C91539CAAC47}">
      <dgm:prSet/>
      <dgm:spPr/>
      <dgm:t>
        <a:bodyPr/>
        <a:lstStyle/>
        <a:p>
          <a:pPr algn="l"/>
          <a:r>
            <a:rPr lang="ru-RU" dirty="0" smtClean="0"/>
            <a:t> -</a:t>
          </a:r>
          <a:r>
            <a:rPr lang="ru-RU" b="1" dirty="0" smtClean="0"/>
            <a:t>формирование образа Я</a:t>
          </a:r>
          <a:endParaRPr lang="ru-RU" b="1" dirty="0"/>
        </a:p>
      </dgm:t>
    </dgm:pt>
    <dgm:pt modelId="{DD95E5E9-75A6-4EE6-8F26-224B9B0D02A7}" type="parTrans" cxnId="{06ED4636-CF34-4424-B563-7C6B492B9124}">
      <dgm:prSet/>
      <dgm:spPr/>
      <dgm:t>
        <a:bodyPr/>
        <a:lstStyle/>
        <a:p>
          <a:endParaRPr lang="ru-RU"/>
        </a:p>
      </dgm:t>
    </dgm:pt>
    <dgm:pt modelId="{EE36BD0D-F0E1-4B6B-B711-52837427531C}" type="sibTrans" cxnId="{06ED4636-CF34-4424-B563-7C6B492B9124}">
      <dgm:prSet/>
      <dgm:spPr/>
      <dgm:t>
        <a:bodyPr/>
        <a:lstStyle/>
        <a:p>
          <a:endParaRPr lang="ru-RU"/>
        </a:p>
      </dgm:t>
    </dgm:pt>
    <dgm:pt modelId="{C9793933-29B3-4914-92BC-19E1E2AAD33D}">
      <dgm:prSet/>
      <dgm:spPr/>
      <dgm:t>
        <a:bodyPr/>
        <a:lstStyle/>
        <a:p>
          <a:pPr algn="l"/>
          <a:r>
            <a:rPr lang="ru-RU" b="1" dirty="0" smtClean="0"/>
            <a:t>-</a:t>
          </a:r>
          <a:r>
            <a:rPr lang="ru-RU" b="1" dirty="0" err="1" smtClean="0"/>
            <a:t>принадлеж-ности</a:t>
          </a:r>
          <a:r>
            <a:rPr lang="ru-RU" b="1" dirty="0" smtClean="0"/>
            <a:t> к своей семье и к сообществу детей  и  взрослых</a:t>
          </a:r>
          <a:endParaRPr lang="ru-RU" b="1" dirty="0"/>
        </a:p>
      </dgm:t>
    </dgm:pt>
    <dgm:pt modelId="{C40B9EA6-183E-4D4D-9691-13C458820A3E}" type="parTrans" cxnId="{4F6B5649-B983-48B3-8C70-A9E5ECD21F87}">
      <dgm:prSet/>
      <dgm:spPr/>
      <dgm:t>
        <a:bodyPr/>
        <a:lstStyle/>
        <a:p>
          <a:endParaRPr lang="ru-RU"/>
        </a:p>
      </dgm:t>
    </dgm:pt>
    <dgm:pt modelId="{15F4CEF6-E9C4-431B-B709-04A44E95BB90}" type="sibTrans" cxnId="{4F6B5649-B983-48B3-8C70-A9E5ECD21F87}">
      <dgm:prSet/>
      <dgm:spPr/>
      <dgm:t>
        <a:bodyPr/>
        <a:lstStyle/>
        <a:p>
          <a:endParaRPr lang="ru-RU"/>
        </a:p>
      </dgm:t>
    </dgm:pt>
    <dgm:pt modelId="{5F38A0A5-DCB4-45AE-A0DE-53EF4D3DE592}">
      <dgm:prSet/>
      <dgm:spPr/>
      <dgm:t>
        <a:bodyPr/>
        <a:lstStyle/>
        <a:p>
          <a:pPr algn="l"/>
          <a:r>
            <a:rPr lang="ru-RU" b="1" dirty="0" smtClean="0"/>
            <a:t>-формирование  гендерной,  семейной принадлежности</a:t>
          </a:r>
          <a:endParaRPr lang="ru-RU" dirty="0"/>
        </a:p>
      </dgm:t>
    </dgm:pt>
    <dgm:pt modelId="{DBC04934-BA61-4944-A07E-D3784CE26E19}" type="parTrans" cxnId="{DA9765E7-813A-45C5-A773-4D60F5701D04}">
      <dgm:prSet/>
      <dgm:spPr/>
      <dgm:t>
        <a:bodyPr/>
        <a:lstStyle/>
        <a:p>
          <a:endParaRPr lang="ru-RU"/>
        </a:p>
      </dgm:t>
    </dgm:pt>
    <dgm:pt modelId="{A826624D-3842-49C4-9971-5D80DEE385C4}" type="sibTrans" cxnId="{DA9765E7-813A-45C5-A773-4D60F5701D04}">
      <dgm:prSet/>
      <dgm:spPr/>
      <dgm:t>
        <a:bodyPr/>
        <a:lstStyle/>
        <a:p>
          <a:endParaRPr lang="ru-RU"/>
        </a:p>
      </dgm:t>
    </dgm:pt>
    <dgm:pt modelId="{D281C3BE-E77D-4C28-8FC0-02301F9181C3}" type="pres">
      <dgm:prSet presAssocID="{2A6F6E6B-DAD3-49F3-AC14-37CC5A1CCD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F611B9-8096-4945-BF4B-C6AEA81CD6A1}" type="pres">
      <dgm:prSet presAssocID="{C1D26866-43D2-47C9-A7B3-11FAC8EFCA53}" presName="hierRoot1" presStyleCnt="0"/>
      <dgm:spPr/>
    </dgm:pt>
    <dgm:pt modelId="{E596762B-6557-409B-B3F8-E2FDBA8F106C}" type="pres">
      <dgm:prSet presAssocID="{C1D26866-43D2-47C9-A7B3-11FAC8EFCA53}" presName="composite" presStyleCnt="0"/>
      <dgm:spPr/>
    </dgm:pt>
    <dgm:pt modelId="{D33DA1FF-A3B7-47EC-A94D-DA524181BE00}" type="pres">
      <dgm:prSet presAssocID="{C1D26866-43D2-47C9-A7B3-11FAC8EFCA53}" presName="background" presStyleLbl="node0" presStyleIdx="0" presStyleCnt="1"/>
      <dgm:spPr/>
    </dgm:pt>
    <dgm:pt modelId="{5C20B73A-2356-4C4F-99D4-2A581994B9A3}" type="pres">
      <dgm:prSet presAssocID="{C1D26866-43D2-47C9-A7B3-11FAC8EFCA53}" presName="text" presStyleLbl="fgAcc0" presStyleIdx="0" presStyleCnt="1" custScaleX="2008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3BC88-CDF8-48EF-A6D8-D338A058C1FA}" type="pres">
      <dgm:prSet presAssocID="{C1D26866-43D2-47C9-A7B3-11FAC8EFCA53}" presName="hierChild2" presStyleCnt="0"/>
      <dgm:spPr/>
    </dgm:pt>
    <dgm:pt modelId="{DBFAC581-F3AC-4574-9E2C-65EF84083154}" type="pres">
      <dgm:prSet presAssocID="{DD95E5E9-75A6-4EE6-8F26-224B9B0D02A7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4F76280-9A08-434A-BEB9-4E8913A340F8}" type="pres">
      <dgm:prSet presAssocID="{131542BF-2B77-45D0-AD4E-C91539CAAC47}" presName="hierRoot2" presStyleCnt="0"/>
      <dgm:spPr/>
    </dgm:pt>
    <dgm:pt modelId="{80F61B23-456A-4D9E-920E-E180C9672719}" type="pres">
      <dgm:prSet presAssocID="{131542BF-2B77-45D0-AD4E-C91539CAAC47}" presName="composite2" presStyleCnt="0"/>
      <dgm:spPr/>
    </dgm:pt>
    <dgm:pt modelId="{AE6F5499-8C6D-4A70-8BE4-6E3B803DC678}" type="pres">
      <dgm:prSet presAssocID="{131542BF-2B77-45D0-AD4E-C91539CAAC47}" presName="background2" presStyleLbl="node2" presStyleIdx="0" presStyleCnt="3"/>
      <dgm:spPr/>
    </dgm:pt>
    <dgm:pt modelId="{5A500236-8547-4068-81AA-B4AA5E02535C}" type="pres">
      <dgm:prSet presAssocID="{131542BF-2B77-45D0-AD4E-C91539CAAC47}" presName="text2" presStyleLbl="fgAcc2" presStyleIdx="0" presStyleCnt="3" custScaleY="2288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9DB10E-D029-4E96-AA08-6238AC04E6AF}" type="pres">
      <dgm:prSet presAssocID="{131542BF-2B77-45D0-AD4E-C91539CAAC47}" presName="hierChild3" presStyleCnt="0"/>
      <dgm:spPr/>
    </dgm:pt>
    <dgm:pt modelId="{190DC063-9468-4A3A-BB0E-FFA3FE7EB370}" type="pres">
      <dgm:prSet presAssocID="{C40B9EA6-183E-4D4D-9691-13C458820A3E}" presName="Name10" presStyleLbl="parChTrans1D2" presStyleIdx="1" presStyleCnt="3"/>
      <dgm:spPr/>
      <dgm:t>
        <a:bodyPr/>
        <a:lstStyle/>
        <a:p>
          <a:endParaRPr lang="ru-RU"/>
        </a:p>
      </dgm:t>
    </dgm:pt>
    <dgm:pt modelId="{982367BC-BD6C-4ABE-B2CB-C13FFECEF89B}" type="pres">
      <dgm:prSet presAssocID="{C9793933-29B3-4914-92BC-19E1E2AAD33D}" presName="hierRoot2" presStyleCnt="0"/>
      <dgm:spPr/>
    </dgm:pt>
    <dgm:pt modelId="{9D45D8B6-D196-438D-B2C4-B1D331267A01}" type="pres">
      <dgm:prSet presAssocID="{C9793933-29B3-4914-92BC-19E1E2AAD33D}" presName="composite2" presStyleCnt="0"/>
      <dgm:spPr/>
    </dgm:pt>
    <dgm:pt modelId="{A37CC9A0-37D6-4869-87F1-33167469C49F}" type="pres">
      <dgm:prSet presAssocID="{C9793933-29B3-4914-92BC-19E1E2AAD33D}" presName="background2" presStyleLbl="node2" presStyleIdx="1" presStyleCnt="3"/>
      <dgm:spPr/>
    </dgm:pt>
    <dgm:pt modelId="{F9B13E93-23A9-45AB-A6B8-8C27BC0B3D86}" type="pres">
      <dgm:prSet presAssocID="{C9793933-29B3-4914-92BC-19E1E2AAD33D}" presName="text2" presStyleLbl="fgAcc2" presStyleIdx="1" presStyleCnt="3" custScaleY="2334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BCE5B4-13A5-475C-B8BC-FE891E89DF19}" type="pres">
      <dgm:prSet presAssocID="{C9793933-29B3-4914-92BC-19E1E2AAD33D}" presName="hierChild3" presStyleCnt="0"/>
      <dgm:spPr/>
    </dgm:pt>
    <dgm:pt modelId="{5132BDB5-4499-4F54-A09A-AAA6EB54DFAE}" type="pres">
      <dgm:prSet presAssocID="{DBC04934-BA61-4944-A07E-D3784CE26E1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310EDAE8-ADF8-43E2-8FA0-61F277EA735E}" type="pres">
      <dgm:prSet presAssocID="{5F38A0A5-DCB4-45AE-A0DE-53EF4D3DE592}" presName="hierRoot2" presStyleCnt="0"/>
      <dgm:spPr/>
    </dgm:pt>
    <dgm:pt modelId="{209C5F4B-BE2E-48BA-B970-B13C9CD56559}" type="pres">
      <dgm:prSet presAssocID="{5F38A0A5-DCB4-45AE-A0DE-53EF4D3DE592}" presName="composite2" presStyleCnt="0"/>
      <dgm:spPr/>
    </dgm:pt>
    <dgm:pt modelId="{B42FF1CB-B6CA-482D-AE8E-0E4B2A80DEC1}" type="pres">
      <dgm:prSet presAssocID="{5F38A0A5-DCB4-45AE-A0DE-53EF4D3DE592}" presName="background2" presStyleLbl="node2" presStyleIdx="2" presStyleCnt="3"/>
      <dgm:spPr/>
    </dgm:pt>
    <dgm:pt modelId="{DDB96AB0-DE9E-474B-8157-698125554040}" type="pres">
      <dgm:prSet presAssocID="{5F38A0A5-DCB4-45AE-A0DE-53EF4D3DE592}" presName="text2" presStyleLbl="fgAcc2" presStyleIdx="2" presStyleCnt="3" custScaleY="2282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F54CA7-779E-4DAD-9812-8D79FB80AC22}" type="pres">
      <dgm:prSet presAssocID="{5F38A0A5-DCB4-45AE-A0DE-53EF4D3DE592}" presName="hierChild3" presStyleCnt="0"/>
      <dgm:spPr/>
    </dgm:pt>
  </dgm:ptLst>
  <dgm:cxnLst>
    <dgm:cxn modelId="{54775A08-02FE-4E46-B4C1-494BDCA1270A}" type="presOf" srcId="{131542BF-2B77-45D0-AD4E-C91539CAAC47}" destId="{5A500236-8547-4068-81AA-B4AA5E02535C}" srcOrd="0" destOrd="0" presId="urn:microsoft.com/office/officeart/2005/8/layout/hierarchy1"/>
    <dgm:cxn modelId="{4C390E0C-5313-41BD-9334-75F2502AAEAF}" type="presOf" srcId="{2A6F6E6B-DAD3-49F3-AC14-37CC5A1CCDDE}" destId="{D281C3BE-E77D-4C28-8FC0-02301F9181C3}" srcOrd="0" destOrd="0" presId="urn:microsoft.com/office/officeart/2005/8/layout/hierarchy1"/>
    <dgm:cxn modelId="{A3F7C4E5-B1FD-44B1-BB74-45C490D00667}" type="presOf" srcId="{C1D26866-43D2-47C9-A7B3-11FAC8EFCA53}" destId="{5C20B73A-2356-4C4F-99D4-2A581994B9A3}" srcOrd="0" destOrd="0" presId="urn:microsoft.com/office/officeart/2005/8/layout/hierarchy1"/>
    <dgm:cxn modelId="{1B2ED172-9778-4147-A6C1-DFC15EC03CBE}" type="presOf" srcId="{DD95E5E9-75A6-4EE6-8F26-224B9B0D02A7}" destId="{DBFAC581-F3AC-4574-9E2C-65EF84083154}" srcOrd="0" destOrd="0" presId="urn:microsoft.com/office/officeart/2005/8/layout/hierarchy1"/>
    <dgm:cxn modelId="{4F6B5649-B983-48B3-8C70-A9E5ECD21F87}" srcId="{C1D26866-43D2-47C9-A7B3-11FAC8EFCA53}" destId="{C9793933-29B3-4914-92BC-19E1E2AAD33D}" srcOrd="1" destOrd="0" parTransId="{C40B9EA6-183E-4D4D-9691-13C458820A3E}" sibTransId="{15F4CEF6-E9C4-431B-B709-04A44E95BB90}"/>
    <dgm:cxn modelId="{D81E1272-D735-4E10-A628-8CACFF4F3A2B}" srcId="{2A6F6E6B-DAD3-49F3-AC14-37CC5A1CCDDE}" destId="{C1D26866-43D2-47C9-A7B3-11FAC8EFCA53}" srcOrd="0" destOrd="0" parTransId="{60E2A748-D947-428C-B0A3-B4E7A6FD0DF1}" sibTransId="{7BADB0BF-F2D7-4BD7-BC4B-61BFFA8BF590}"/>
    <dgm:cxn modelId="{DA9765E7-813A-45C5-A773-4D60F5701D04}" srcId="{C1D26866-43D2-47C9-A7B3-11FAC8EFCA53}" destId="{5F38A0A5-DCB4-45AE-A0DE-53EF4D3DE592}" srcOrd="2" destOrd="0" parTransId="{DBC04934-BA61-4944-A07E-D3784CE26E19}" sibTransId="{A826624D-3842-49C4-9971-5D80DEE385C4}"/>
    <dgm:cxn modelId="{06ED4636-CF34-4424-B563-7C6B492B9124}" srcId="{C1D26866-43D2-47C9-A7B3-11FAC8EFCA53}" destId="{131542BF-2B77-45D0-AD4E-C91539CAAC47}" srcOrd="0" destOrd="0" parTransId="{DD95E5E9-75A6-4EE6-8F26-224B9B0D02A7}" sibTransId="{EE36BD0D-F0E1-4B6B-B711-52837427531C}"/>
    <dgm:cxn modelId="{497EC9A4-A8EE-488D-AD00-F335197ED02E}" type="presOf" srcId="{DBC04934-BA61-4944-A07E-D3784CE26E19}" destId="{5132BDB5-4499-4F54-A09A-AAA6EB54DFAE}" srcOrd="0" destOrd="0" presId="urn:microsoft.com/office/officeart/2005/8/layout/hierarchy1"/>
    <dgm:cxn modelId="{BE1B9A36-B051-4B25-8316-0FD9FE0E5618}" type="presOf" srcId="{5F38A0A5-DCB4-45AE-A0DE-53EF4D3DE592}" destId="{DDB96AB0-DE9E-474B-8157-698125554040}" srcOrd="0" destOrd="0" presId="urn:microsoft.com/office/officeart/2005/8/layout/hierarchy1"/>
    <dgm:cxn modelId="{3F2AEA49-E5DF-4185-8FF3-D1942BD78183}" type="presOf" srcId="{C40B9EA6-183E-4D4D-9691-13C458820A3E}" destId="{190DC063-9468-4A3A-BB0E-FFA3FE7EB370}" srcOrd="0" destOrd="0" presId="urn:microsoft.com/office/officeart/2005/8/layout/hierarchy1"/>
    <dgm:cxn modelId="{49912BB0-652F-4AFB-A9D6-F9F83CC603AB}" type="presOf" srcId="{C9793933-29B3-4914-92BC-19E1E2AAD33D}" destId="{F9B13E93-23A9-45AB-A6B8-8C27BC0B3D86}" srcOrd="0" destOrd="0" presId="urn:microsoft.com/office/officeart/2005/8/layout/hierarchy1"/>
    <dgm:cxn modelId="{ABDB72DE-47CB-42D7-8C77-B909F8CFAA95}" type="presParOf" srcId="{D281C3BE-E77D-4C28-8FC0-02301F9181C3}" destId="{99F611B9-8096-4945-BF4B-C6AEA81CD6A1}" srcOrd="0" destOrd="0" presId="urn:microsoft.com/office/officeart/2005/8/layout/hierarchy1"/>
    <dgm:cxn modelId="{ED6BF81A-0354-410B-A193-B77850F1D5C8}" type="presParOf" srcId="{99F611B9-8096-4945-BF4B-C6AEA81CD6A1}" destId="{E596762B-6557-409B-B3F8-E2FDBA8F106C}" srcOrd="0" destOrd="0" presId="urn:microsoft.com/office/officeart/2005/8/layout/hierarchy1"/>
    <dgm:cxn modelId="{619392BB-3037-440A-B62D-B1C3C3905A71}" type="presParOf" srcId="{E596762B-6557-409B-B3F8-E2FDBA8F106C}" destId="{D33DA1FF-A3B7-47EC-A94D-DA524181BE00}" srcOrd="0" destOrd="0" presId="urn:microsoft.com/office/officeart/2005/8/layout/hierarchy1"/>
    <dgm:cxn modelId="{EF248810-8007-436F-BE76-02DEC49C9FEF}" type="presParOf" srcId="{E596762B-6557-409B-B3F8-E2FDBA8F106C}" destId="{5C20B73A-2356-4C4F-99D4-2A581994B9A3}" srcOrd="1" destOrd="0" presId="urn:microsoft.com/office/officeart/2005/8/layout/hierarchy1"/>
    <dgm:cxn modelId="{F56E6E0D-2653-4F87-B22C-900691BA45C0}" type="presParOf" srcId="{99F611B9-8096-4945-BF4B-C6AEA81CD6A1}" destId="{7503BC88-CDF8-48EF-A6D8-D338A058C1FA}" srcOrd="1" destOrd="0" presId="urn:microsoft.com/office/officeart/2005/8/layout/hierarchy1"/>
    <dgm:cxn modelId="{A2D013C5-84E4-407E-BB50-4932016AA7A1}" type="presParOf" srcId="{7503BC88-CDF8-48EF-A6D8-D338A058C1FA}" destId="{DBFAC581-F3AC-4574-9E2C-65EF84083154}" srcOrd="0" destOrd="0" presId="urn:microsoft.com/office/officeart/2005/8/layout/hierarchy1"/>
    <dgm:cxn modelId="{CFF15C25-095A-420C-8207-C208DB3A0C15}" type="presParOf" srcId="{7503BC88-CDF8-48EF-A6D8-D338A058C1FA}" destId="{44F76280-9A08-434A-BEB9-4E8913A340F8}" srcOrd="1" destOrd="0" presId="urn:microsoft.com/office/officeart/2005/8/layout/hierarchy1"/>
    <dgm:cxn modelId="{CAD3656F-14BD-4A7A-95BD-E8C583467E9F}" type="presParOf" srcId="{44F76280-9A08-434A-BEB9-4E8913A340F8}" destId="{80F61B23-456A-4D9E-920E-E180C9672719}" srcOrd="0" destOrd="0" presId="urn:microsoft.com/office/officeart/2005/8/layout/hierarchy1"/>
    <dgm:cxn modelId="{1BB8AEE5-584B-412A-A754-77303C4AB580}" type="presParOf" srcId="{80F61B23-456A-4D9E-920E-E180C9672719}" destId="{AE6F5499-8C6D-4A70-8BE4-6E3B803DC678}" srcOrd="0" destOrd="0" presId="urn:microsoft.com/office/officeart/2005/8/layout/hierarchy1"/>
    <dgm:cxn modelId="{77E7CAD2-D3B4-4B46-98F6-5DBB86EBE183}" type="presParOf" srcId="{80F61B23-456A-4D9E-920E-E180C9672719}" destId="{5A500236-8547-4068-81AA-B4AA5E02535C}" srcOrd="1" destOrd="0" presId="urn:microsoft.com/office/officeart/2005/8/layout/hierarchy1"/>
    <dgm:cxn modelId="{CC61BF4F-AD5A-4A8E-9B10-12942A47FCE4}" type="presParOf" srcId="{44F76280-9A08-434A-BEB9-4E8913A340F8}" destId="{D39DB10E-D029-4E96-AA08-6238AC04E6AF}" srcOrd="1" destOrd="0" presId="urn:microsoft.com/office/officeart/2005/8/layout/hierarchy1"/>
    <dgm:cxn modelId="{FAE24A6B-F858-43F1-9B51-79F1455C2E31}" type="presParOf" srcId="{7503BC88-CDF8-48EF-A6D8-D338A058C1FA}" destId="{190DC063-9468-4A3A-BB0E-FFA3FE7EB370}" srcOrd="2" destOrd="0" presId="urn:microsoft.com/office/officeart/2005/8/layout/hierarchy1"/>
    <dgm:cxn modelId="{E53D2AA5-0106-4FEB-ACC8-61E334C8EAF2}" type="presParOf" srcId="{7503BC88-CDF8-48EF-A6D8-D338A058C1FA}" destId="{982367BC-BD6C-4ABE-B2CB-C13FFECEF89B}" srcOrd="3" destOrd="0" presId="urn:microsoft.com/office/officeart/2005/8/layout/hierarchy1"/>
    <dgm:cxn modelId="{422F9C2F-A624-4371-BC8E-C956103F48DD}" type="presParOf" srcId="{982367BC-BD6C-4ABE-B2CB-C13FFECEF89B}" destId="{9D45D8B6-D196-438D-B2C4-B1D331267A01}" srcOrd="0" destOrd="0" presId="urn:microsoft.com/office/officeart/2005/8/layout/hierarchy1"/>
    <dgm:cxn modelId="{90B8EC8D-BA3F-4D1E-BB9C-0741C70287B0}" type="presParOf" srcId="{9D45D8B6-D196-438D-B2C4-B1D331267A01}" destId="{A37CC9A0-37D6-4869-87F1-33167469C49F}" srcOrd="0" destOrd="0" presId="urn:microsoft.com/office/officeart/2005/8/layout/hierarchy1"/>
    <dgm:cxn modelId="{87133F09-2F5F-4F42-B820-B8613E437BEB}" type="presParOf" srcId="{9D45D8B6-D196-438D-B2C4-B1D331267A01}" destId="{F9B13E93-23A9-45AB-A6B8-8C27BC0B3D86}" srcOrd="1" destOrd="0" presId="urn:microsoft.com/office/officeart/2005/8/layout/hierarchy1"/>
    <dgm:cxn modelId="{9E0F4116-7E75-4147-8F89-23340D32A447}" type="presParOf" srcId="{982367BC-BD6C-4ABE-B2CB-C13FFECEF89B}" destId="{F2BCE5B4-13A5-475C-B8BC-FE891E89DF19}" srcOrd="1" destOrd="0" presId="urn:microsoft.com/office/officeart/2005/8/layout/hierarchy1"/>
    <dgm:cxn modelId="{49A5C82B-5F15-480E-846D-948ABB2E56C1}" type="presParOf" srcId="{7503BC88-CDF8-48EF-A6D8-D338A058C1FA}" destId="{5132BDB5-4499-4F54-A09A-AAA6EB54DFAE}" srcOrd="4" destOrd="0" presId="urn:microsoft.com/office/officeart/2005/8/layout/hierarchy1"/>
    <dgm:cxn modelId="{47B4616C-7B32-4CEA-A255-AD927EA359C3}" type="presParOf" srcId="{7503BC88-CDF8-48EF-A6D8-D338A058C1FA}" destId="{310EDAE8-ADF8-43E2-8FA0-61F277EA735E}" srcOrd="5" destOrd="0" presId="urn:microsoft.com/office/officeart/2005/8/layout/hierarchy1"/>
    <dgm:cxn modelId="{095858D7-5E6F-4A21-AC35-EC922E2EB770}" type="presParOf" srcId="{310EDAE8-ADF8-43E2-8FA0-61F277EA735E}" destId="{209C5F4B-BE2E-48BA-B970-B13C9CD56559}" srcOrd="0" destOrd="0" presId="urn:microsoft.com/office/officeart/2005/8/layout/hierarchy1"/>
    <dgm:cxn modelId="{D29A787F-AE85-4F23-B146-987D973A1A52}" type="presParOf" srcId="{209C5F4B-BE2E-48BA-B970-B13C9CD56559}" destId="{B42FF1CB-B6CA-482D-AE8E-0E4B2A80DEC1}" srcOrd="0" destOrd="0" presId="urn:microsoft.com/office/officeart/2005/8/layout/hierarchy1"/>
    <dgm:cxn modelId="{4BB4BE42-F25D-49FE-A3CC-A6C2BA30876E}" type="presParOf" srcId="{209C5F4B-BE2E-48BA-B970-B13C9CD56559}" destId="{DDB96AB0-DE9E-474B-8157-698125554040}" srcOrd="1" destOrd="0" presId="urn:microsoft.com/office/officeart/2005/8/layout/hierarchy1"/>
    <dgm:cxn modelId="{DED861A4-E41F-4832-AEDB-0EA1DADFF84B}" type="presParOf" srcId="{310EDAE8-ADF8-43E2-8FA0-61F277EA735E}" destId="{D7F54CA7-779E-4DAD-9812-8D79FB80AC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6F6E6B-DAD3-49F3-AC14-37CC5A1CCDDE}" type="doc">
      <dgm:prSet loTypeId="urn:microsoft.com/office/officeart/2005/8/layout/hierarchy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1D26866-43D2-47C9-A7B3-11FAC8EFCA5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C00000"/>
              </a:solidFill>
            </a:rPr>
            <a:t>Самообслуживание, самостоятельность, трудовое воспитание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/>
        </a:p>
      </dgm:t>
    </dgm:pt>
    <dgm:pt modelId="{60E2A748-D947-428C-B0A3-B4E7A6FD0DF1}" type="parTrans" cxnId="{D81E1272-D735-4E10-A628-8CACFF4F3A2B}">
      <dgm:prSet/>
      <dgm:spPr/>
      <dgm:t>
        <a:bodyPr/>
        <a:lstStyle/>
        <a:p>
          <a:endParaRPr lang="ru-RU"/>
        </a:p>
      </dgm:t>
    </dgm:pt>
    <dgm:pt modelId="{7BADB0BF-F2D7-4BD7-BC4B-61BFFA8BF590}" type="sibTrans" cxnId="{D81E1272-D735-4E10-A628-8CACFF4F3A2B}">
      <dgm:prSet/>
      <dgm:spPr/>
      <dgm:t>
        <a:bodyPr/>
        <a:lstStyle/>
        <a:p>
          <a:endParaRPr lang="ru-RU"/>
        </a:p>
      </dgm:t>
    </dgm:pt>
    <dgm:pt modelId="{131542BF-2B77-45D0-AD4E-C91539CAAC47}">
      <dgm:prSet custT="1"/>
      <dgm:spPr/>
      <dgm:t>
        <a:bodyPr/>
        <a:lstStyle/>
        <a:p>
          <a:pPr algn="l"/>
          <a:r>
            <a:rPr lang="ru-RU" sz="700" dirty="0" smtClean="0"/>
            <a:t> </a:t>
          </a:r>
          <a:r>
            <a:rPr lang="ru-RU" sz="1400" b="1" dirty="0" smtClean="0"/>
            <a:t>-</a:t>
          </a:r>
          <a:r>
            <a:rPr lang="ru-RU" sz="1200" b="1" dirty="0" smtClean="0"/>
            <a:t>развитие</a:t>
          </a:r>
          <a:r>
            <a:rPr lang="ru-RU" sz="1400" b="1" dirty="0" smtClean="0"/>
            <a:t> </a:t>
          </a:r>
          <a:r>
            <a:rPr lang="ru-RU" sz="1200" b="1" dirty="0" smtClean="0"/>
            <a:t>навыков </a:t>
          </a:r>
          <a:r>
            <a:rPr lang="ru-RU" sz="1200" b="1" dirty="0" err="1" smtClean="0"/>
            <a:t>самообслужива-ния</a:t>
          </a:r>
          <a:r>
            <a:rPr lang="ru-RU" sz="1200" b="1" dirty="0" smtClean="0"/>
            <a:t>; </a:t>
          </a:r>
        </a:p>
        <a:p>
          <a:pPr algn="l"/>
          <a:r>
            <a:rPr lang="ru-RU" sz="1200" b="1" dirty="0" smtClean="0"/>
            <a:t>-становление самостоятельно-</a:t>
          </a:r>
          <a:r>
            <a:rPr lang="ru-RU" sz="1200" b="1" dirty="0" err="1" smtClean="0"/>
            <a:t>сти</a:t>
          </a:r>
          <a:r>
            <a:rPr lang="ru-RU" sz="1200" b="1" dirty="0" smtClean="0"/>
            <a:t>, </a:t>
          </a:r>
          <a:r>
            <a:rPr lang="ru-RU" sz="1200" b="1" dirty="0" err="1" smtClean="0"/>
            <a:t>целенапра-вленности</a:t>
          </a:r>
          <a:r>
            <a:rPr lang="ru-RU" sz="1200" b="1" dirty="0" smtClean="0"/>
            <a:t> и </a:t>
          </a:r>
          <a:r>
            <a:rPr lang="ru-RU" sz="1200" b="1" dirty="0" err="1" smtClean="0"/>
            <a:t>саморегуляции</a:t>
          </a:r>
          <a:r>
            <a:rPr lang="ru-RU" sz="1200" b="1" dirty="0" smtClean="0"/>
            <a:t> собственных действий</a:t>
          </a:r>
          <a:endParaRPr lang="ru-RU" sz="1200" b="1" dirty="0"/>
        </a:p>
      </dgm:t>
    </dgm:pt>
    <dgm:pt modelId="{DD95E5E9-75A6-4EE6-8F26-224B9B0D02A7}" type="parTrans" cxnId="{06ED4636-CF34-4424-B563-7C6B492B9124}">
      <dgm:prSet/>
      <dgm:spPr/>
      <dgm:t>
        <a:bodyPr/>
        <a:lstStyle/>
        <a:p>
          <a:endParaRPr lang="ru-RU"/>
        </a:p>
      </dgm:t>
    </dgm:pt>
    <dgm:pt modelId="{EE36BD0D-F0E1-4B6B-B711-52837427531C}" type="sibTrans" cxnId="{06ED4636-CF34-4424-B563-7C6B492B9124}">
      <dgm:prSet/>
      <dgm:spPr/>
      <dgm:t>
        <a:bodyPr/>
        <a:lstStyle/>
        <a:p>
          <a:endParaRPr lang="ru-RU"/>
        </a:p>
      </dgm:t>
    </dgm:pt>
    <dgm:pt modelId="{B0765F2F-352F-4B56-96B7-4AB83F862781}">
      <dgm:prSet custT="1"/>
      <dgm:spPr/>
      <dgm:t>
        <a:bodyPr/>
        <a:lstStyle/>
        <a:p>
          <a:pPr algn="l"/>
          <a:r>
            <a:rPr lang="ru-RU" sz="1200" b="1" dirty="0" smtClean="0"/>
            <a:t>-воспитание культурно-гигиенических навыков</a:t>
          </a:r>
          <a:endParaRPr lang="ru-RU" sz="1200" b="1" dirty="0"/>
        </a:p>
      </dgm:t>
    </dgm:pt>
    <dgm:pt modelId="{EAA2A8ED-0547-40DA-8535-51ABF6183A78}" type="parTrans" cxnId="{F2602BCC-20A1-4D83-AF12-47BF544E9F52}">
      <dgm:prSet/>
      <dgm:spPr/>
      <dgm:t>
        <a:bodyPr/>
        <a:lstStyle/>
        <a:p>
          <a:endParaRPr lang="ru-RU"/>
        </a:p>
      </dgm:t>
    </dgm:pt>
    <dgm:pt modelId="{D68C35B6-67D3-4791-AE0C-3F903E0145D0}" type="sibTrans" cxnId="{F2602BCC-20A1-4D83-AF12-47BF544E9F52}">
      <dgm:prSet/>
      <dgm:spPr/>
      <dgm:t>
        <a:bodyPr/>
        <a:lstStyle/>
        <a:p>
          <a:endParaRPr lang="ru-RU"/>
        </a:p>
      </dgm:t>
    </dgm:pt>
    <dgm:pt modelId="{63F89C3F-F3ED-44A9-83E2-7654E0FF4340}">
      <dgm:prSet custT="1"/>
      <dgm:spPr/>
      <dgm:t>
        <a:bodyPr/>
        <a:lstStyle/>
        <a:p>
          <a:pPr algn="l"/>
          <a:r>
            <a:rPr lang="ru-RU" sz="1200" b="1" dirty="0" smtClean="0"/>
            <a:t>-формирование позитивных установок к различным видам труда и творчества, воспитание положительного отношения к труду</a:t>
          </a:r>
          <a:endParaRPr lang="ru-RU" sz="1200" b="1" dirty="0"/>
        </a:p>
      </dgm:t>
    </dgm:pt>
    <dgm:pt modelId="{10FC1F9A-B016-4196-9A15-E3996EBB15CE}" type="parTrans" cxnId="{6770678A-B5F4-4C43-B0A9-2325DEACD286}">
      <dgm:prSet/>
      <dgm:spPr/>
      <dgm:t>
        <a:bodyPr/>
        <a:lstStyle/>
        <a:p>
          <a:endParaRPr lang="ru-RU"/>
        </a:p>
      </dgm:t>
    </dgm:pt>
    <dgm:pt modelId="{FABD0B22-5E6A-4776-84E7-0E59D980502D}" type="sibTrans" cxnId="{6770678A-B5F4-4C43-B0A9-2325DEACD286}">
      <dgm:prSet/>
      <dgm:spPr/>
      <dgm:t>
        <a:bodyPr/>
        <a:lstStyle/>
        <a:p>
          <a:endParaRPr lang="ru-RU"/>
        </a:p>
      </dgm:t>
    </dgm:pt>
    <dgm:pt modelId="{718B4B73-E3AC-4B57-B888-9BF7911382E3}">
      <dgm:prSet custT="1"/>
      <dgm:spPr/>
      <dgm:t>
        <a:bodyPr/>
        <a:lstStyle/>
        <a:p>
          <a:pPr algn="l"/>
          <a:r>
            <a:rPr lang="ru-RU" sz="1200" b="1" dirty="0" smtClean="0"/>
            <a:t>-</a:t>
          </a:r>
          <a:r>
            <a:rPr lang="ru-RU" sz="1200" b="1" dirty="0" err="1" smtClean="0"/>
            <a:t>формирова-ние</a:t>
          </a:r>
          <a:r>
            <a:rPr lang="ru-RU" sz="1200" b="1" dirty="0" smtClean="0"/>
            <a:t> первичных представлений о труде взрослых, его роли в обществе и жизни каждого человека</a:t>
          </a:r>
          <a:endParaRPr lang="ru-RU" sz="1200" b="1" dirty="0"/>
        </a:p>
      </dgm:t>
    </dgm:pt>
    <dgm:pt modelId="{4A89BF48-6CDA-4D79-84A6-67D0DF943509}" type="parTrans" cxnId="{E8655DEF-1531-4CC6-B80B-0973046ED3FC}">
      <dgm:prSet/>
      <dgm:spPr/>
      <dgm:t>
        <a:bodyPr/>
        <a:lstStyle/>
        <a:p>
          <a:endParaRPr lang="ru-RU"/>
        </a:p>
      </dgm:t>
    </dgm:pt>
    <dgm:pt modelId="{3358A1FA-99CF-43EA-8A6E-58EB13A570BE}" type="sibTrans" cxnId="{E8655DEF-1531-4CC6-B80B-0973046ED3FC}">
      <dgm:prSet/>
      <dgm:spPr/>
      <dgm:t>
        <a:bodyPr/>
        <a:lstStyle/>
        <a:p>
          <a:endParaRPr lang="ru-RU"/>
        </a:p>
      </dgm:t>
    </dgm:pt>
    <dgm:pt modelId="{D281C3BE-E77D-4C28-8FC0-02301F9181C3}" type="pres">
      <dgm:prSet presAssocID="{2A6F6E6B-DAD3-49F3-AC14-37CC5A1CCD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F611B9-8096-4945-BF4B-C6AEA81CD6A1}" type="pres">
      <dgm:prSet presAssocID="{C1D26866-43D2-47C9-A7B3-11FAC8EFCA53}" presName="hierRoot1" presStyleCnt="0"/>
      <dgm:spPr/>
    </dgm:pt>
    <dgm:pt modelId="{E596762B-6557-409B-B3F8-E2FDBA8F106C}" type="pres">
      <dgm:prSet presAssocID="{C1D26866-43D2-47C9-A7B3-11FAC8EFCA53}" presName="composite" presStyleCnt="0"/>
      <dgm:spPr/>
    </dgm:pt>
    <dgm:pt modelId="{D33DA1FF-A3B7-47EC-A94D-DA524181BE00}" type="pres">
      <dgm:prSet presAssocID="{C1D26866-43D2-47C9-A7B3-11FAC8EFCA53}" presName="background" presStyleLbl="node0" presStyleIdx="0" presStyleCnt="1"/>
      <dgm:spPr/>
    </dgm:pt>
    <dgm:pt modelId="{5C20B73A-2356-4C4F-99D4-2A581994B9A3}" type="pres">
      <dgm:prSet presAssocID="{C1D26866-43D2-47C9-A7B3-11FAC8EFCA53}" presName="text" presStyleLbl="fgAcc0" presStyleIdx="0" presStyleCnt="1" custScaleX="200877" custScaleY="1508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3BC88-CDF8-48EF-A6D8-D338A058C1FA}" type="pres">
      <dgm:prSet presAssocID="{C1D26866-43D2-47C9-A7B3-11FAC8EFCA53}" presName="hierChild2" presStyleCnt="0"/>
      <dgm:spPr/>
    </dgm:pt>
    <dgm:pt modelId="{DBFAC581-F3AC-4574-9E2C-65EF84083154}" type="pres">
      <dgm:prSet presAssocID="{DD95E5E9-75A6-4EE6-8F26-224B9B0D02A7}" presName="Name10" presStyleLbl="parChTrans1D2" presStyleIdx="0" presStyleCnt="4"/>
      <dgm:spPr/>
      <dgm:t>
        <a:bodyPr/>
        <a:lstStyle/>
        <a:p>
          <a:endParaRPr lang="ru-RU"/>
        </a:p>
      </dgm:t>
    </dgm:pt>
    <dgm:pt modelId="{44F76280-9A08-434A-BEB9-4E8913A340F8}" type="pres">
      <dgm:prSet presAssocID="{131542BF-2B77-45D0-AD4E-C91539CAAC47}" presName="hierRoot2" presStyleCnt="0"/>
      <dgm:spPr/>
    </dgm:pt>
    <dgm:pt modelId="{80F61B23-456A-4D9E-920E-E180C9672719}" type="pres">
      <dgm:prSet presAssocID="{131542BF-2B77-45D0-AD4E-C91539CAAC47}" presName="composite2" presStyleCnt="0"/>
      <dgm:spPr/>
    </dgm:pt>
    <dgm:pt modelId="{AE6F5499-8C6D-4A70-8BE4-6E3B803DC678}" type="pres">
      <dgm:prSet presAssocID="{131542BF-2B77-45D0-AD4E-C91539CAAC47}" presName="background2" presStyleLbl="node2" presStyleIdx="0" presStyleCnt="4"/>
      <dgm:spPr/>
    </dgm:pt>
    <dgm:pt modelId="{5A500236-8547-4068-81AA-B4AA5E02535C}" type="pres">
      <dgm:prSet presAssocID="{131542BF-2B77-45D0-AD4E-C91539CAAC47}" presName="text2" presStyleLbl="fgAcc2" presStyleIdx="0" presStyleCnt="4" custScaleX="140613" custScaleY="439277" custLinFactNeighborX="-44640" custLinFactNeighborY="-107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9DB10E-D029-4E96-AA08-6238AC04E6AF}" type="pres">
      <dgm:prSet presAssocID="{131542BF-2B77-45D0-AD4E-C91539CAAC47}" presName="hierChild3" presStyleCnt="0"/>
      <dgm:spPr/>
    </dgm:pt>
    <dgm:pt modelId="{1B9EBF83-A93C-49E8-AD43-F1E074FD1268}" type="pres">
      <dgm:prSet presAssocID="{EAA2A8ED-0547-40DA-8535-51ABF6183A78}" presName="Name10" presStyleLbl="parChTrans1D2" presStyleIdx="1" presStyleCnt="4"/>
      <dgm:spPr/>
      <dgm:t>
        <a:bodyPr/>
        <a:lstStyle/>
        <a:p>
          <a:endParaRPr lang="ru-RU"/>
        </a:p>
      </dgm:t>
    </dgm:pt>
    <dgm:pt modelId="{B96719F0-7B5A-4B17-BDAF-D7F68E895009}" type="pres">
      <dgm:prSet presAssocID="{B0765F2F-352F-4B56-96B7-4AB83F862781}" presName="hierRoot2" presStyleCnt="0"/>
      <dgm:spPr/>
    </dgm:pt>
    <dgm:pt modelId="{5EEFD77B-2328-42C6-A553-0DDE7DD74B7C}" type="pres">
      <dgm:prSet presAssocID="{B0765F2F-352F-4B56-96B7-4AB83F862781}" presName="composite2" presStyleCnt="0"/>
      <dgm:spPr/>
    </dgm:pt>
    <dgm:pt modelId="{66944716-136E-4FD3-8C82-BED79DCE9B62}" type="pres">
      <dgm:prSet presAssocID="{B0765F2F-352F-4B56-96B7-4AB83F862781}" presName="background2" presStyleLbl="node2" presStyleIdx="1" presStyleCnt="4"/>
      <dgm:spPr/>
    </dgm:pt>
    <dgm:pt modelId="{DB81F394-7632-462C-810F-8AB98E46830E}" type="pres">
      <dgm:prSet presAssocID="{B0765F2F-352F-4B56-96B7-4AB83F862781}" presName="text2" presStyleLbl="fgAcc2" presStyleIdx="1" presStyleCnt="4" custScaleX="123735" custScaleY="442097" custLinFactNeighborX="-4414" custLinFactNeighborY="-107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EBD6DC-F309-4BAB-8740-D41B605B89C5}" type="pres">
      <dgm:prSet presAssocID="{B0765F2F-352F-4B56-96B7-4AB83F862781}" presName="hierChild3" presStyleCnt="0"/>
      <dgm:spPr/>
    </dgm:pt>
    <dgm:pt modelId="{26DCEBD4-72AB-4BF4-AEAE-8A2180AD1D53}" type="pres">
      <dgm:prSet presAssocID="{10FC1F9A-B016-4196-9A15-E3996EBB15CE}" presName="Name10" presStyleLbl="parChTrans1D2" presStyleIdx="2" presStyleCnt="4"/>
      <dgm:spPr/>
      <dgm:t>
        <a:bodyPr/>
        <a:lstStyle/>
        <a:p>
          <a:endParaRPr lang="ru-RU"/>
        </a:p>
      </dgm:t>
    </dgm:pt>
    <dgm:pt modelId="{ACDCE826-5570-4864-A3AA-887F8413D7E9}" type="pres">
      <dgm:prSet presAssocID="{63F89C3F-F3ED-44A9-83E2-7654E0FF4340}" presName="hierRoot2" presStyleCnt="0"/>
      <dgm:spPr/>
    </dgm:pt>
    <dgm:pt modelId="{A14098FE-7FD1-472D-B37C-E522C2773460}" type="pres">
      <dgm:prSet presAssocID="{63F89C3F-F3ED-44A9-83E2-7654E0FF4340}" presName="composite2" presStyleCnt="0"/>
      <dgm:spPr/>
    </dgm:pt>
    <dgm:pt modelId="{7A3DCD5E-EB5D-4B62-BA16-64C443B4C58F}" type="pres">
      <dgm:prSet presAssocID="{63F89C3F-F3ED-44A9-83E2-7654E0FF4340}" presName="background2" presStyleLbl="node2" presStyleIdx="2" presStyleCnt="4"/>
      <dgm:spPr/>
    </dgm:pt>
    <dgm:pt modelId="{FBB4281E-D2A7-4EB1-92AC-814E0FB6DCF4}" type="pres">
      <dgm:prSet presAssocID="{63F89C3F-F3ED-44A9-83E2-7654E0FF4340}" presName="text2" presStyleLbl="fgAcc2" presStyleIdx="2" presStyleCnt="4" custScaleX="140613" custScaleY="442265" custLinFactNeighborX="-7317" custLinFactNeighborY="-92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570D5B-F979-4E74-A7D7-DE6C8D583913}" type="pres">
      <dgm:prSet presAssocID="{63F89C3F-F3ED-44A9-83E2-7654E0FF4340}" presName="hierChild3" presStyleCnt="0"/>
      <dgm:spPr/>
    </dgm:pt>
    <dgm:pt modelId="{BAAD0002-05F0-4C17-96B2-C66ECDF88873}" type="pres">
      <dgm:prSet presAssocID="{4A89BF48-6CDA-4D79-84A6-67D0DF943509}" presName="Name10" presStyleLbl="parChTrans1D2" presStyleIdx="3" presStyleCnt="4"/>
      <dgm:spPr/>
      <dgm:t>
        <a:bodyPr/>
        <a:lstStyle/>
        <a:p>
          <a:endParaRPr lang="ru-RU"/>
        </a:p>
      </dgm:t>
    </dgm:pt>
    <dgm:pt modelId="{EA2D3048-50CF-4D63-8143-CFD132E96C47}" type="pres">
      <dgm:prSet presAssocID="{718B4B73-E3AC-4B57-B888-9BF7911382E3}" presName="hierRoot2" presStyleCnt="0"/>
      <dgm:spPr/>
    </dgm:pt>
    <dgm:pt modelId="{74ECAFBA-E878-4866-B6D9-CC948CF32F18}" type="pres">
      <dgm:prSet presAssocID="{718B4B73-E3AC-4B57-B888-9BF7911382E3}" presName="composite2" presStyleCnt="0"/>
      <dgm:spPr/>
    </dgm:pt>
    <dgm:pt modelId="{08F1535D-D11A-4689-9B3C-0C918A7D81D7}" type="pres">
      <dgm:prSet presAssocID="{718B4B73-E3AC-4B57-B888-9BF7911382E3}" presName="background2" presStyleLbl="node2" presStyleIdx="3" presStyleCnt="4"/>
      <dgm:spPr/>
    </dgm:pt>
    <dgm:pt modelId="{022294EB-18F4-4383-973F-5637B4E00E15}" type="pres">
      <dgm:prSet presAssocID="{718B4B73-E3AC-4B57-B888-9BF7911382E3}" presName="text2" presStyleLbl="fgAcc2" presStyleIdx="3" presStyleCnt="4" custScaleX="122783" custScaleY="444651" custLinFactNeighborX="-3685" custLinFactNeighborY="-63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35F3A7-0888-4BCF-85D0-5326F9F2FCAD}" type="pres">
      <dgm:prSet presAssocID="{718B4B73-E3AC-4B57-B888-9BF7911382E3}" presName="hierChild3" presStyleCnt="0"/>
      <dgm:spPr/>
    </dgm:pt>
  </dgm:ptLst>
  <dgm:cxnLst>
    <dgm:cxn modelId="{F2602BCC-20A1-4D83-AF12-47BF544E9F52}" srcId="{C1D26866-43D2-47C9-A7B3-11FAC8EFCA53}" destId="{B0765F2F-352F-4B56-96B7-4AB83F862781}" srcOrd="1" destOrd="0" parTransId="{EAA2A8ED-0547-40DA-8535-51ABF6183A78}" sibTransId="{D68C35B6-67D3-4791-AE0C-3F903E0145D0}"/>
    <dgm:cxn modelId="{1A240361-9610-4436-89AD-35BC33CE1DEB}" type="presOf" srcId="{10FC1F9A-B016-4196-9A15-E3996EBB15CE}" destId="{26DCEBD4-72AB-4BF4-AEAE-8A2180AD1D53}" srcOrd="0" destOrd="0" presId="urn:microsoft.com/office/officeart/2005/8/layout/hierarchy1"/>
    <dgm:cxn modelId="{290A0F02-3894-43D9-9EBD-617C21BE89FC}" type="presOf" srcId="{718B4B73-E3AC-4B57-B888-9BF7911382E3}" destId="{022294EB-18F4-4383-973F-5637B4E00E15}" srcOrd="0" destOrd="0" presId="urn:microsoft.com/office/officeart/2005/8/layout/hierarchy1"/>
    <dgm:cxn modelId="{21CE1731-D138-46EF-8A46-A3EBC1F9C78F}" type="presOf" srcId="{B0765F2F-352F-4B56-96B7-4AB83F862781}" destId="{DB81F394-7632-462C-810F-8AB98E46830E}" srcOrd="0" destOrd="0" presId="urn:microsoft.com/office/officeart/2005/8/layout/hierarchy1"/>
    <dgm:cxn modelId="{B1D65A38-0D67-4042-9994-04DB72E3370F}" type="presOf" srcId="{4A89BF48-6CDA-4D79-84A6-67D0DF943509}" destId="{BAAD0002-05F0-4C17-96B2-C66ECDF88873}" srcOrd="0" destOrd="0" presId="urn:microsoft.com/office/officeart/2005/8/layout/hierarchy1"/>
    <dgm:cxn modelId="{E8655DEF-1531-4CC6-B80B-0973046ED3FC}" srcId="{C1D26866-43D2-47C9-A7B3-11FAC8EFCA53}" destId="{718B4B73-E3AC-4B57-B888-9BF7911382E3}" srcOrd="3" destOrd="0" parTransId="{4A89BF48-6CDA-4D79-84A6-67D0DF943509}" sibTransId="{3358A1FA-99CF-43EA-8A6E-58EB13A570BE}"/>
    <dgm:cxn modelId="{B84E6D4C-33D4-4A85-BFA2-660D6756890A}" type="presOf" srcId="{63F89C3F-F3ED-44A9-83E2-7654E0FF4340}" destId="{FBB4281E-D2A7-4EB1-92AC-814E0FB6DCF4}" srcOrd="0" destOrd="0" presId="urn:microsoft.com/office/officeart/2005/8/layout/hierarchy1"/>
    <dgm:cxn modelId="{D81E1272-D735-4E10-A628-8CACFF4F3A2B}" srcId="{2A6F6E6B-DAD3-49F3-AC14-37CC5A1CCDDE}" destId="{C1D26866-43D2-47C9-A7B3-11FAC8EFCA53}" srcOrd="0" destOrd="0" parTransId="{60E2A748-D947-428C-B0A3-B4E7A6FD0DF1}" sibTransId="{7BADB0BF-F2D7-4BD7-BC4B-61BFFA8BF590}"/>
    <dgm:cxn modelId="{92C50365-EF15-45F5-A704-79C2756EF5FC}" type="presOf" srcId="{EAA2A8ED-0547-40DA-8535-51ABF6183A78}" destId="{1B9EBF83-A93C-49E8-AD43-F1E074FD1268}" srcOrd="0" destOrd="0" presId="urn:microsoft.com/office/officeart/2005/8/layout/hierarchy1"/>
    <dgm:cxn modelId="{7D3FEBCA-B8F0-4A08-ADF8-D460E2E80DC6}" type="presOf" srcId="{131542BF-2B77-45D0-AD4E-C91539CAAC47}" destId="{5A500236-8547-4068-81AA-B4AA5E02535C}" srcOrd="0" destOrd="0" presId="urn:microsoft.com/office/officeart/2005/8/layout/hierarchy1"/>
    <dgm:cxn modelId="{579578D0-45C1-46B2-805A-565680191EFC}" type="presOf" srcId="{2A6F6E6B-DAD3-49F3-AC14-37CC5A1CCDDE}" destId="{D281C3BE-E77D-4C28-8FC0-02301F9181C3}" srcOrd="0" destOrd="0" presId="urn:microsoft.com/office/officeart/2005/8/layout/hierarchy1"/>
    <dgm:cxn modelId="{06ED4636-CF34-4424-B563-7C6B492B9124}" srcId="{C1D26866-43D2-47C9-A7B3-11FAC8EFCA53}" destId="{131542BF-2B77-45D0-AD4E-C91539CAAC47}" srcOrd="0" destOrd="0" parTransId="{DD95E5E9-75A6-4EE6-8F26-224B9B0D02A7}" sibTransId="{EE36BD0D-F0E1-4B6B-B711-52837427531C}"/>
    <dgm:cxn modelId="{6770678A-B5F4-4C43-B0A9-2325DEACD286}" srcId="{C1D26866-43D2-47C9-A7B3-11FAC8EFCA53}" destId="{63F89C3F-F3ED-44A9-83E2-7654E0FF4340}" srcOrd="2" destOrd="0" parTransId="{10FC1F9A-B016-4196-9A15-E3996EBB15CE}" sibTransId="{FABD0B22-5E6A-4776-84E7-0E59D980502D}"/>
    <dgm:cxn modelId="{6CDDBDBE-9743-49C2-8376-50C07C4B9DA9}" type="presOf" srcId="{DD95E5E9-75A6-4EE6-8F26-224B9B0D02A7}" destId="{DBFAC581-F3AC-4574-9E2C-65EF84083154}" srcOrd="0" destOrd="0" presId="urn:microsoft.com/office/officeart/2005/8/layout/hierarchy1"/>
    <dgm:cxn modelId="{45DC43A7-05D7-4945-AA53-6BCC133B72C8}" type="presOf" srcId="{C1D26866-43D2-47C9-A7B3-11FAC8EFCA53}" destId="{5C20B73A-2356-4C4F-99D4-2A581994B9A3}" srcOrd="0" destOrd="0" presId="urn:microsoft.com/office/officeart/2005/8/layout/hierarchy1"/>
    <dgm:cxn modelId="{43C48490-23F1-465F-85D7-8B47FC45B026}" type="presParOf" srcId="{D281C3BE-E77D-4C28-8FC0-02301F9181C3}" destId="{99F611B9-8096-4945-BF4B-C6AEA81CD6A1}" srcOrd="0" destOrd="0" presId="urn:microsoft.com/office/officeart/2005/8/layout/hierarchy1"/>
    <dgm:cxn modelId="{1E0A299A-A0C8-43D7-8894-CB26D2F7D95A}" type="presParOf" srcId="{99F611B9-8096-4945-BF4B-C6AEA81CD6A1}" destId="{E596762B-6557-409B-B3F8-E2FDBA8F106C}" srcOrd="0" destOrd="0" presId="urn:microsoft.com/office/officeart/2005/8/layout/hierarchy1"/>
    <dgm:cxn modelId="{8C85393F-A332-48CC-ACC2-AA5339238CCA}" type="presParOf" srcId="{E596762B-6557-409B-B3F8-E2FDBA8F106C}" destId="{D33DA1FF-A3B7-47EC-A94D-DA524181BE00}" srcOrd="0" destOrd="0" presId="urn:microsoft.com/office/officeart/2005/8/layout/hierarchy1"/>
    <dgm:cxn modelId="{F8D9CE6E-B31D-453D-8025-F54BB1DF515F}" type="presParOf" srcId="{E596762B-6557-409B-B3F8-E2FDBA8F106C}" destId="{5C20B73A-2356-4C4F-99D4-2A581994B9A3}" srcOrd="1" destOrd="0" presId="urn:microsoft.com/office/officeart/2005/8/layout/hierarchy1"/>
    <dgm:cxn modelId="{BA0B2245-2A7C-429C-B284-3945D520CE79}" type="presParOf" srcId="{99F611B9-8096-4945-BF4B-C6AEA81CD6A1}" destId="{7503BC88-CDF8-48EF-A6D8-D338A058C1FA}" srcOrd="1" destOrd="0" presId="urn:microsoft.com/office/officeart/2005/8/layout/hierarchy1"/>
    <dgm:cxn modelId="{1D45B0B5-67D5-4375-88A7-24CA068E4C3B}" type="presParOf" srcId="{7503BC88-CDF8-48EF-A6D8-D338A058C1FA}" destId="{DBFAC581-F3AC-4574-9E2C-65EF84083154}" srcOrd="0" destOrd="0" presId="urn:microsoft.com/office/officeart/2005/8/layout/hierarchy1"/>
    <dgm:cxn modelId="{F390D407-B6E6-4F8E-8FF1-1512C3B9BEC3}" type="presParOf" srcId="{7503BC88-CDF8-48EF-A6D8-D338A058C1FA}" destId="{44F76280-9A08-434A-BEB9-4E8913A340F8}" srcOrd="1" destOrd="0" presId="urn:microsoft.com/office/officeart/2005/8/layout/hierarchy1"/>
    <dgm:cxn modelId="{A03E5AF3-B875-4A7F-81F5-11CE8D44A295}" type="presParOf" srcId="{44F76280-9A08-434A-BEB9-4E8913A340F8}" destId="{80F61B23-456A-4D9E-920E-E180C9672719}" srcOrd="0" destOrd="0" presId="urn:microsoft.com/office/officeart/2005/8/layout/hierarchy1"/>
    <dgm:cxn modelId="{07C6BF5D-7AAE-4899-862D-46C0A71C1912}" type="presParOf" srcId="{80F61B23-456A-4D9E-920E-E180C9672719}" destId="{AE6F5499-8C6D-4A70-8BE4-6E3B803DC678}" srcOrd="0" destOrd="0" presId="urn:microsoft.com/office/officeart/2005/8/layout/hierarchy1"/>
    <dgm:cxn modelId="{AF481060-FD70-42E8-AD3A-4E369397902D}" type="presParOf" srcId="{80F61B23-456A-4D9E-920E-E180C9672719}" destId="{5A500236-8547-4068-81AA-B4AA5E02535C}" srcOrd="1" destOrd="0" presId="urn:microsoft.com/office/officeart/2005/8/layout/hierarchy1"/>
    <dgm:cxn modelId="{51F0DFF7-6A1F-4567-A50E-8B1F4BCCBDD4}" type="presParOf" srcId="{44F76280-9A08-434A-BEB9-4E8913A340F8}" destId="{D39DB10E-D029-4E96-AA08-6238AC04E6AF}" srcOrd="1" destOrd="0" presId="urn:microsoft.com/office/officeart/2005/8/layout/hierarchy1"/>
    <dgm:cxn modelId="{EF671257-D81E-4AE5-9A7D-8008318E1D04}" type="presParOf" srcId="{7503BC88-CDF8-48EF-A6D8-D338A058C1FA}" destId="{1B9EBF83-A93C-49E8-AD43-F1E074FD1268}" srcOrd="2" destOrd="0" presId="urn:microsoft.com/office/officeart/2005/8/layout/hierarchy1"/>
    <dgm:cxn modelId="{56359736-64EF-4738-9A97-242D7FA1B433}" type="presParOf" srcId="{7503BC88-CDF8-48EF-A6D8-D338A058C1FA}" destId="{B96719F0-7B5A-4B17-BDAF-D7F68E895009}" srcOrd="3" destOrd="0" presId="urn:microsoft.com/office/officeart/2005/8/layout/hierarchy1"/>
    <dgm:cxn modelId="{802971F9-7C0C-4623-A108-F8CC14C561AF}" type="presParOf" srcId="{B96719F0-7B5A-4B17-BDAF-D7F68E895009}" destId="{5EEFD77B-2328-42C6-A553-0DDE7DD74B7C}" srcOrd="0" destOrd="0" presId="urn:microsoft.com/office/officeart/2005/8/layout/hierarchy1"/>
    <dgm:cxn modelId="{37EBE542-87B3-4CE5-8C28-008C18C7A47F}" type="presParOf" srcId="{5EEFD77B-2328-42C6-A553-0DDE7DD74B7C}" destId="{66944716-136E-4FD3-8C82-BED79DCE9B62}" srcOrd="0" destOrd="0" presId="urn:microsoft.com/office/officeart/2005/8/layout/hierarchy1"/>
    <dgm:cxn modelId="{8EDE05D6-84D9-433D-A279-C77C804CF5F9}" type="presParOf" srcId="{5EEFD77B-2328-42C6-A553-0DDE7DD74B7C}" destId="{DB81F394-7632-462C-810F-8AB98E46830E}" srcOrd="1" destOrd="0" presId="urn:microsoft.com/office/officeart/2005/8/layout/hierarchy1"/>
    <dgm:cxn modelId="{47AFE798-D3C6-4113-8D3C-D40A82D054B9}" type="presParOf" srcId="{B96719F0-7B5A-4B17-BDAF-D7F68E895009}" destId="{47EBD6DC-F309-4BAB-8740-D41B605B89C5}" srcOrd="1" destOrd="0" presId="urn:microsoft.com/office/officeart/2005/8/layout/hierarchy1"/>
    <dgm:cxn modelId="{3E9194E2-AA45-4EA0-B0C7-C6C6F327049F}" type="presParOf" srcId="{7503BC88-CDF8-48EF-A6D8-D338A058C1FA}" destId="{26DCEBD4-72AB-4BF4-AEAE-8A2180AD1D53}" srcOrd="4" destOrd="0" presId="urn:microsoft.com/office/officeart/2005/8/layout/hierarchy1"/>
    <dgm:cxn modelId="{CA42EEE7-7751-496C-BA3E-1B5C30807555}" type="presParOf" srcId="{7503BC88-CDF8-48EF-A6D8-D338A058C1FA}" destId="{ACDCE826-5570-4864-A3AA-887F8413D7E9}" srcOrd="5" destOrd="0" presId="urn:microsoft.com/office/officeart/2005/8/layout/hierarchy1"/>
    <dgm:cxn modelId="{982299E2-D595-4E1B-B8C1-D4F618FCA0F4}" type="presParOf" srcId="{ACDCE826-5570-4864-A3AA-887F8413D7E9}" destId="{A14098FE-7FD1-472D-B37C-E522C2773460}" srcOrd="0" destOrd="0" presId="urn:microsoft.com/office/officeart/2005/8/layout/hierarchy1"/>
    <dgm:cxn modelId="{01E5C62E-A5FE-4C4C-BE81-C83402976B50}" type="presParOf" srcId="{A14098FE-7FD1-472D-B37C-E522C2773460}" destId="{7A3DCD5E-EB5D-4B62-BA16-64C443B4C58F}" srcOrd="0" destOrd="0" presId="urn:microsoft.com/office/officeart/2005/8/layout/hierarchy1"/>
    <dgm:cxn modelId="{BE32791F-9D6A-4950-AD8D-4E7AA794F945}" type="presParOf" srcId="{A14098FE-7FD1-472D-B37C-E522C2773460}" destId="{FBB4281E-D2A7-4EB1-92AC-814E0FB6DCF4}" srcOrd="1" destOrd="0" presId="urn:microsoft.com/office/officeart/2005/8/layout/hierarchy1"/>
    <dgm:cxn modelId="{87BF036F-AA7F-4C35-873B-0E223E3BA09C}" type="presParOf" srcId="{ACDCE826-5570-4864-A3AA-887F8413D7E9}" destId="{63570D5B-F979-4E74-A7D7-DE6C8D583913}" srcOrd="1" destOrd="0" presId="urn:microsoft.com/office/officeart/2005/8/layout/hierarchy1"/>
    <dgm:cxn modelId="{FEB41790-12D9-4C25-8C0E-D411744E9B29}" type="presParOf" srcId="{7503BC88-CDF8-48EF-A6D8-D338A058C1FA}" destId="{BAAD0002-05F0-4C17-96B2-C66ECDF88873}" srcOrd="6" destOrd="0" presId="urn:microsoft.com/office/officeart/2005/8/layout/hierarchy1"/>
    <dgm:cxn modelId="{80A344C7-559E-4B0A-B221-0603CAB3FF2D}" type="presParOf" srcId="{7503BC88-CDF8-48EF-A6D8-D338A058C1FA}" destId="{EA2D3048-50CF-4D63-8143-CFD132E96C47}" srcOrd="7" destOrd="0" presId="urn:microsoft.com/office/officeart/2005/8/layout/hierarchy1"/>
    <dgm:cxn modelId="{187E0DFF-1799-4E2F-AC98-A87BB8A29707}" type="presParOf" srcId="{EA2D3048-50CF-4D63-8143-CFD132E96C47}" destId="{74ECAFBA-E878-4866-B6D9-CC948CF32F18}" srcOrd="0" destOrd="0" presId="urn:microsoft.com/office/officeart/2005/8/layout/hierarchy1"/>
    <dgm:cxn modelId="{5A8A2307-3714-498B-BE0A-E3AD91975E4A}" type="presParOf" srcId="{74ECAFBA-E878-4866-B6D9-CC948CF32F18}" destId="{08F1535D-D11A-4689-9B3C-0C918A7D81D7}" srcOrd="0" destOrd="0" presId="urn:microsoft.com/office/officeart/2005/8/layout/hierarchy1"/>
    <dgm:cxn modelId="{19CB5C37-B00D-4506-A287-8167A9E2FFF3}" type="presParOf" srcId="{74ECAFBA-E878-4866-B6D9-CC948CF32F18}" destId="{022294EB-18F4-4383-973F-5637B4E00E15}" srcOrd="1" destOrd="0" presId="urn:microsoft.com/office/officeart/2005/8/layout/hierarchy1"/>
    <dgm:cxn modelId="{21543289-3604-4932-AB75-BB01CF016196}" type="presParOf" srcId="{EA2D3048-50CF-4D63-8143-CFD132E96C47}" destId="{6235F3A7-0888-4BCF-85D0-5326F9F2FC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6F6E6B-DAD3-49F3-AC14-37CC5A1CCDDE}" type="doc">
      <dgm:prSet loTypeId="urn:microsoft.com/office/officeart/2005/8/layout/hierarchy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1D26866-43D2-47C9-A7B3-11FAC8EFCA5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Формирование основ  безопасности</a:t>
          </a:r>
          <a:endParaRPr lang="ru-RU" sz="1600" b="1" dirty="0">
            <a:solidFill>
              <a:srgbClr val="C00000"/>
            </a:solidFill>
          </a:endParaRPr>
        </a:p>
      </dgm:t>
    </dgm:pt>
    <dgm:pt modelId="{60E2A748-D947-428C-B0A3-B4E7A6FD0DF1}" type="parTrans" cxnId="{D81E1272-D735-4E10-A628-8CACFF4F3A2B}">
      <dgm:prSet/>
      <dgm:spPr/>
      <dgm:t>
        <a:bodyPr/>
        <a:lstStyle/>
        <a:p>
          <a:endParaRPr lang="ru-RU"/>
        </a:p>
      </dgm:t>
    </dgm:pt>
    <dgm:pt modelId="{7BADB0BF-F2D7-4BD7-BC4B-61BFFA8BF590}" type="sibTrans" cxnId="{D81E1272-D735-4E10-A628-8CACFF4F3A2B}">
      <dgm:prSet/>
      <dgm:spPr/>
      <dgm:t>
        <a:bodyPr/>
        <a:lstStyle/>
        <a:p>
          <a:endParaRPr lang="ru-RU"/>
        </a:p>
      </dgm:t>
    </dgm:pt>
    <dgm:pt modelId="{131542BF-2B77-45D0-AD4E-C91539CAAC47}">
      <dgm:prSet custT="1"/>
      <dgm:spPr/>
      <dgm:t>
        <a:bodyPr/>
        <a:lstStyle/>
        <a:p>
          <a:pPr algn="l"/>
          <a:r>
            <a:rPr lang="ru-RU" sz="1200" b="1" dirty="0" smtClean="0"/>
            <a:t> -формирование первичных представлений о безопасном поведении в быту, социуме, природе</a:t>
          </a:r>
          <a:endParaRPr lang="ru-RU" sz="1200" b="1" dirty="0"/>
        </a:p>
      </dgm:t>
    </dgm:pt>
    <dgm:pt modelId="{DD95E5E9-75A6-4EE6-8F26-224B9B0D02A7}" type="parTrans" cxnId="{06ED4636-CF34-4424-B563-7C6B492B9124}">
      <dgm:prSet/>
      <dgm:spPr/>
      <dgm:t>
        <a:bodyPr/>
        <a:lstStyle/>
        <a:p>
          <a:endParaRPr lang="ru-RU"/>
        </a:p>
      </dgm:t>
    </dgm:pt>
    <dgm:pt modelId="{EE36BD0D-F0E1-4B6B-B711-52837427531C}" type="sibTrans" cxnId="{06ED4636-CF34-4424-B563-7C6B492B9124}">
      <dgm:prSet/>
      <dgm:spPr/>
      <dgm:t>
        <a:bodyPr/>
        <a:lstStyle/>
        <a:p>
          <a:endParaRPr lang="ru-RU"/>
        </a:p>
      </dgm:t>
    </dgm:pt>
    <dgm:pt modelId="{6567F2C7-A048-4B3F-9AC0-E89C5AA0E589}">
      <dgm:prSet custT="1"/>
      <dgm:spPr/>
      <dgm:t>
        <a:bodyPr/>
        <a:lstStyle/>
        <a:p>
          <a:pPr algn="l"/>
          <a:r>
            <a:rPr lang="ru-RU" sz="1200" b="1" dirty="0" smtClean="0"/>
            <a:t>-воспитание осознанного отношения к выполнению правил безопасности.</a:t>
          </a:r>
          <a:endParaRPr lang="ru-RU" sz="1200" b="1" dirty="0"/>
        </a:p>
      </dgm:t>
    </dgm:pt>
    <dgm:pt modelId="{70E442B5-46FB-4201-96D7-3849DAA2913C}" type="parTrans" cxnId="{37085516-F304-4F9B-9541-A5F9C22B0E5F}">
      <dgm:prSet/>
      <dgm:spPr/>
      <dgm:t>
        <a:bodyPr/>
        <a:lstStyle/>
        <a:p>
          <a:endParaRPr lang="ru-RU"/>
        </a:p>
      </dgm:t>
    </dgm:pt>
    <dgm:pt modelId="{66F11353-C6F1-4882-9F2F-1ED1026C01DF}" type="sibTrans" cxnId="{37085516-F304-4F9B-9541-A5F9C22B0E5F}">
      <dgm:prSet/>
      <dgm:spPr/>
      <dgm:t>
        <a:bodyPr/>
        <a:lstStyle/>
        <a:p>
          <a:endParaRPr lang="ru-RU"/>
        </a:p>
      </dgm:t>
    </dgm:pt>
    <dgm:pt modelId="{F70F429C-DE72-4F81-9EFE-6B85336D0E7A}">
      <dgm:prSet custT="1"/>
      <dgm:spPr/>
      <dgm:t>
        <a:bodyPr/>
        <a:lstStyle/>
        <a:p>
          <a:pPr algn="l"/>
          <a:r>
            <a:rPr lang="ru-RU" sz="1200" b="1" dirty="0" smtClean="0"/>
            <a:t>-формирование элементарных представлений о правилах безопасности,</a:t>
          </a:r>
        </a:p>
        <a:p>
          <a:pPr algn="l"/>
          <a:r>
            <a:rPr lang="ru-RU" sz="1200" b="1" dirty="0" smtClean="0"/>
            <a:t>-о некоторых типичных опасных ситу-</a:t>
          </a:r>
          <a:r>
            <a:rPr lang="ru-RU" sz="1200" b="1" dirty="0" err="1" smtClean="0"/>
            <a:t>ациях</a:t>
          </a:r>
          <a:r>
            <a:rPr lang="ru-RU" sz="1200" b="1" dirty="0" smtClean="0"/>
            <a:t> и способах поведения в них</a:t>
          </a:r>
          <a:endParaRPr lang="ru-RU" sz="1200" b="1" dirty="0"/>
        </a:p>
      </dgm:t>
    </dgm:pt>
    <dgm:pt modelId="{6C90E35B-81A5-4374-991D-B7B0AB57DD86}" type="parTrans" cxnId="{FFAC15B3-857F-4E98-BB9A-D27449F96DE6}">
      <dgm:prSet/>
      <dgm:spPr/>
      <dgm:t>
        <a:bodyPr/>
        <a:lstStyle/>
        <a:p>
          <a:endParaRPr lang="ru-RU"/>
        </a:p>
      </dgm:t>
    </dgm:pt>
    <dgm:pt modelId="{7DDEA3A4-874F-4D48-BB30-31E5A743C802}" type="sibTrans" cxnId="{FFAC15B3-857F-4E98-BB9A-D27449F96DE6}">
      <dgm:prSet/>
      <dgm:spPr/>
      <dgm:t>
        <a:bodyPr/>
        <a:lstStyle/>
        <a:p>
          <a:endParaRPr lang="ru-RU"/>
        </a:p>
      </dgm:t>
    </dgm:pt>
    <dgm:pt modelId="{52E8CBB9-C63A-4AEA-ACE2-45610022A38A}">
      <dgm:prSet custT="1"/>
      <dgm:spPr/>
      <dgm:t>
        <a:bodyPr/>
        <a:lstStyle/>
        <a:p>
          <a:pPr algn="l"/>
          <a:r>
            <a:rPr lang="ru-RU" sz="1200" b="1" dirty="0" smtClean="0"/>
            <a:t>-формирование элементарных представлений</a:t>
          </a:r>
        </a:p>
        <a:p>
          <a:pPr algn="l"/>
          <a:r>
            <a:rPr lang="ru-RU" sz="1200" b="1" dirty="0" smtClean="0"/>
            <a:t>о правилах дорожного движения; </a:t>
          </a:r>
        </a:p>
        <a:p>
          <a:pPr algn="l"/>
          <a:r>
            <a:rPr lang="ru-RU" sz="1200" b="1" dirty="0" smtClean="0"/>
            <a:t>-воспитание осознанного отношения к необходимости выполнения этих правил</a:t>
          </a:r>
          <a:endParaRPr lang="ru-RU" sz="1200" b="1" dirty="0"/>
        </a:p>
      </dgm:t>
    </dgm:pt>
    <dgm:pt modelId="{B3B1F730-266C-4C1C-87AE-8F2BBFDA9702}" type="parTrans" cxnId="{54BF6C94-B2B0-4E96-A453-8BEA846C8367}">
      <dgm:prSet/>
      <dgm:spPr/>
      <dgm:t>
        <a:bodyPr/>
        <a:lstStyle/>
        <a:p>
          <a:endParaRPr lang="ru-RU"/>
        </a:p>
      </dgm:t>
    </dgm:pt>
    <dgm:pt modelId="{AD35612F-03BE-483C-829C-AB911C0C134E}" type="sibTrans" cxnId="{54BF6C94-B2B0-4E96-A453-8BEA846C8367}">
      <dgm:prSet/>
      <dgm:spPr/>
      <dgm:t>
        <a:bodyPr/>
        <a:lstStyle/>
        <a:p>
          <a:endParaRPr lang="ru-RU"/>
        </a:p>
      </dgm:t>
    </dgm:pt>
    <dgm:pt modelId="{D281C3BE-E77D-4C28-8FC0-02301F9181C3}" type="pres">
      <dgm:prSet presAssocID="{2A6F6E6B-DAD3-49F3-AC14-37CC5A1CCD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F611B9-8096-4945-BF4B-C6AEA81CD6A1}" type="pres">
      <dgm:prSet presAssocID="{C1D26866-43D2-47C9-A7B3-11FAC8EFCA53}" presName="hierRoot1" presStyleCnt="0"/>
      <dgm:spPr/>
    </dgm:pt>
    <dgm:pt modelId="{E596762B-6557-409B-B3F8-E2FDBA8F106C}" type="pres">
      <dgm:prSet presAssocID="{C1D26866-43D2-47C9-A7B3-11FAC8EFCA53}" presName="composite" presStyleCnt="0"/>
      <dgm:spPr/>
    </dgm:pt>
    <dgm:pt modelId="{D33DA1FF-A3B7-47EC-A94D-DA524181BE00}" type="pres">
      <dgm:prSet presAssocID="{C1D26866-43D2-47C9-A7B3-11FAC8EFCA53}" presName="background" presStyleLbl="node0" presStyleIdx="0" presStyleCnt="1"/>
      <dgm:spPr/>
    </dgm:pt>
    <dgm:pt modelId="{5C20B73A-2356-4C4F-99D4-2A581994B9A3}" type="pres">
      <dgm:prSet presAssocID="{C1D26866-43D2-47C9-A7B3-11FAC8EFCA53}" presName="text" presStyleLbl="fgAcc0" presStyleIdx="0" presStyleCnt="1" custScaleX="2008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3BC88-CDF8-48EF-A6D8-D338A058C1FA}" type="pres">
      <dgm:prSet presAssocID="{C1D26866-43D2-47C9-A7B3-11FAC8EFCA53}" presName="hierChild2" presStyleCnt="0"/>
      <dgm:spPr/>
    </dgm:pt>
    <dgm:pt modelId="{DBFAC581-F3AC-4574-9E2C-65EF84083154}" type="pres">
      <dgm:prSet presAssocID="{DD95E5E9-75A6-4EE6-8F26-224B9B0D02A7}" presName="Name10" presStyleLbl="parChTrans1D2" presStyleIdx="0" presStyleCnt="4"/>
      <dgm:spPr/>
      <dgm:t>
        <a:bodyPr/>
        <a:lstStyle/>
        <a:p>
          <a:endParaRPr lang="ru-RU"/>
        </a:p>
      </dgm:t>
    </dgm:pt>
    <dgm:pt modelId="{44F76280-9A08-434A-BEB9-4E8913A340F8}" type="pres">
      <dgm:prSet presAssocID="{131542BF-2B77-45D0-AD4E-C91539CAAC47}" presName="hierRoot2" presStyleCnt="0"/>
      <dgm:spPr/>
    </dgm:pt>
    <dgm:pt modelId="{80F61B23-456A-4D9E-920E-E180C9672719}" type="pres">
      <dgm:prSet presAssocID="{131542BF-2B77-45D0-AD4E-C91539CAAC47}" presName="composite2" presStyleCnt="0"/>
      <dgm:spPr/>
    </dgm:pt>
    <dgm:pt modelId="{AE6F5499-8C6D-4A70-8BE4-6E3B803DC678}" type="pres">
      <dgm:prSet presAssocID="{131542BF-2B77-45D0-AD4E-C91539CAAC47}" presName="background2" presStyleLbl="node2" presStyleIdx="0" presStyleCnt="4"/>
      <dgm:spPr/>
    </dgm:pt>
    <dgm:pt modelId="{5A500236-8547-4068-81AA-B4AA5E02535C}" type="pres">
      <dgm:prSet presAssocID="{131542BF-2B77-45D0-AD4E-C91539CAAC47}" presName="text2" presStyleLbl="fgAcc2" presStyleIdx="0" presStyleCnt="4" custScaleY="300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9DB10E-D029-4E96-AA08-6238AC04E6AF}" type="pres">
      <dgm:prSet presAssocID="{131542BF-2B77-45D0-AD4E-C91539CAAC47}" presName="hierChild3" presStyleCnt="0"/>
      <dgm:spPr/>
    </dgm:pt>
    <dgm:pt modelId="{FC1E4A02-726C-439A-BBE9-6BC2A4DE2271}" type="pres">
      <dgm:prSet presAssocID="{70E442B5-46FB-4201-96D7-3849DAA2913C}" presName="Name10" presStyleLbl="parChTrans1D2" presStyleIdx="1" presStyleCnt="4"/>
      <dgm:spPr/>
      <dgm:t>
        <a:bodyPr/>
        <a:lstStyle/>
        <a:p>
          <a:endParaRPr lang="ru-RU"/>
        </a:p>
      </dgm:t>
    </dgm:pt>
    <dgm:pt modelId="{D49A885F-FF86-4DC3-AEA2-B5F9D5156308}" type="pres">
      <dgm:prSet presAssocID="{6567F2C7-A048-4B3F-9AC0-E89C5AA0E589}" presName="hierRoot2" presStyleCnt="0"/>
      <dgm:spPr/>
    </dgm:pt>
    <dgm:pt modelId="{25A073EF-383D-494F-BB9C-D51930AEE94F}" type="pres">
      <dgm:prSet presAssocID="{6567F2C7-A048-4B3F-9AC0-E89C5AA0E589}" presName="composite2" presStyleCnt="0"/>
      <dgm:spPr/>
    </dgm:pt>
    <dgm:pt modelId="{F0D16277-773A-4302-8926-02C4155BFF57}" type="pres">
      <dgm:prSet presAssocID="{6567F2C7-A048-4B3F-9AC0-E89C5AA0E589}" presName="background2" presStyleLbl="node2" presStyleIdx="1" presStyleCnt="4"/>
      <dgm:spPr/>
    </dgm:pt>
    <dgm:pt modelId="{9A4B15D9-0B80-406B-89DF-49CE82E0AEFE}" type="pres">
      <dgm:prSet presAssocID="{6567F2C7-A048-4B3F-9AC0-E89C5AA0E589}" presName="text2" presStyleLbl="fgAcc2" presStyleIdx="1" presStyleCnt="4" custScaleY="3047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CA960C-71F6-4EE2-8890-47507647E09A}" type="pres">
      <dgm:prSet presAssocID="{6567F2C7-A048-4B3F-9AC0-E89C5AA0E589}" presName="hierChild3" presStyleCnt="0"/>
      <dgm:spPr/>
    </dgm:pt>
    <dgm:pt modelId="{4257A16B-CE71-435B-BE67-CA8AE4C7788E}" type="pres">
      <dgm:prSet presAssocID="{6C90E35B-81A5-4374-991D-B7B0AB57DD86}" presName="Name10" presStyleLbl="parChTrans1D2" presStyleIdx="2" presStyleCnt="4"/>
      <dgm:spPr/>
      <dgm:t>
        <a:bodyPr/>
        <a:lstStyle/>
        <a:p>
          <a:endParaRPr lang="ru-RU"/>
        </a:p>
      </dgm:t>
    </dgm:pt>
    <dgm:pt modelId="{CFC37607-D95E-4FC7-9D13-3D47A64E36FD}" type="pres">
      <dgm:prSet presAssocID="{F70F429C-DE72-4F81-9EFE-6B85336D0E7A}" presName="hierRoot2" presStyleCnt="0"/>
      <dgm:spPr/>
    </dgm:pt>
    <dgm:pt modelId="{8438F3C4-1E00-47F6-BF5E-9C5F3C1E0197}" type="pres">
      <dgm:prSet presAssocID="{F70F429C-DE72-4F81-9EFE-6B85336D0E7A}" presName="composite2" presStyleCnt="0"/>
      <dgm:spPr/>
    </dgm:pt>
    <dgm:pt modelId="{32E6ADC1-B7E7-43DD-A00D-25E5D5EA7E73}" type="pres">
      <dgm:prSet presAssocID="{F70F429C-DE72-4F81-9EFE-6B85336D0E7A}" presName="background2" presStyleLbl="node2" presStyleIdx="2" presStyleCnt="4"/>
      <dgm:spPr/>
    </dgm:pt>
    <dgm:pt modelId="{2611A8ED-40A1-4E5A-A429-EB306FC2A000}" type="pres">
      <dgm:prSet presAssocID="{F70F429C-DE72-4F81-9EFE-6B85336D0E7A}" presName="text2" presStyleLbl="fgAcc2" presStyleIdx="2" presStyleCnt="4" custScaleY="3053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5E5CC0-A77A-41D9-AF98-FAF9FDB67FB7}" type="pres">
      <dgm:prSet presAssocID="{F70F429C-DE72-4F81-9EFE-6B85336D0E7A}" presName="hierChild3" presStyleCnt="0"/>
      <dgm:spPr/>
    </dgm:pt>
    <dgm:pt modelId="{B42312BC-531C-46B5-9D29-7E3B7B456A15}" type="pres">
      <dgm:prSet presAssocID="{B3B1F730-266C-4C1C-87AE-8F2BBFDA9702}" presName="Name10" presStyleLbl="parChTrans1D2" presStyleIdx="3" presStyleCnt="4"/>
      <dgm:spPr/>
      <dgm:t>
        <a:bodyPr/>
        <a:lstStyle/>
        <a:p>
          <a:endParaRPr lang="ru-RU"/>
        </a:p>
      </dgm:t>
    </dgm:pt>
    <dgm:pt modelId="{237EA41C-2994-4E45-88A7-A862424308B5}" type="pres">
      <dgm:prSet presAssocID="{52E8CBB9-C63A-4AEA-ACE2-45610022A38A}" presName="hierRoot2" presStyleCnt="0"/>
      <dgm:spPr/>
    </dgm:pt>
    <dgm:pt modelId="{295351BD-1807-4736-AF39-F989F6FFB62A}" type="pres">
      <dgm:prSet presAssocID="{52E8CBB9-C63A-4AEA-ACE2-45610022A38A}" presName="composite2" presStyleCnt="0"/>
      <dgm:spPr/>
    </dgm:pt>
    <dgm:pt modelId="{C1DF5F53-6830-409B-A53B-CCFF2A09E81F}" type="pres">
      <dgm:prSet presAssocID="{52E8CBB9-C63A-4AEA-ACE2-45610022A38A}" presName="background2" presStyleLbl="node2" presStyleIdx="3" presStyleCnt="4"/>
      <dgm:spPr/>
    </dgm:pt>
    <dgm:pt modelId="{31C0F8DB-FC0C-491D-B63B-24850DBA974D}" type="pres">
      <dgm:prSet presAssocID="{52E8CBB9-C63A-4AEA-ACE2-45610022A38A}" presName="text2" presStyleLbl="fgAcc2" presStyleIdx="3" presStyleCnt="4" custScaleY="3029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4A2102-199D-46D4-BA46-1581C026B4DE}" type="pres">
      <dgm:prSet presAssocID="{52E8CBB9-C63A-4AEA-ACE2-45610022A38A}" presName="hierChild3" presStyleCnt="0"/>
      <dgm:spPr/>
    </dgm:pt>
  </dgm:ptLst>
  <dgm:cxnLst>
    <dgm:cxn modelId="{99A58DBE-B388-4D39-9B77-4FCAD1CA6A06}" type="presOf" srcId="{131542BF-2B77-45D0-AD4E-C91539CAAC47}" destId="{5A500236-8547-4068-81AA-B4AA5E02535C}" srcOrd="0" destOrd="0" presId="urn:microsoft.com/office/officeart/2005/8/layout/hierarchy1"/>
    <dgm:cxn modelId="{FE877200-1B59-42AC-AF6B-618E917BF814}" type="presOf" srcId="{C1D26866-43D2-47C9-A7B3-11FAC8EFCA53}" destId="{5C20B73A-2356-4C4F-99D4-2A581994B9A3}" srcOrd="0" destOrd="0" presId="urn:microsoft.com/office/officeart/2005/8/layout/hierarchy1"/>
    <dgm:cxn modelId="{37085516-F304-4F9B-9541-A5F9C22B0E5F}" srcId="{C1D26866-43D2-47C9-A7B3-11FAC8EFCA53}" destId="{6567F2C7-A048-4B3F-9AC0-E89C5AA0E589}" srcOrd="1" destOrd="0" parTransId="{70E442B5-46FB-4201-96D7-3849DAA2913C}" sibTransId="{66F11353-C6F1-4882-9F2F-1ED1026C01DF}"/>
    <dgm:cxn modelId="{4145CD46-4570-4D4C-9D77-33ADE678A54D}" type="presOf" srcId="{F70F429C-DE72-4F81-9EFE-6B85336D0E7A}" destId="{2611A8ED-40A1-4E5A-A429-EB306FC2A000}" srcOrd="0" destOrd="0" presId="urn:microsoft.com/office/officeart/2005/8/layout/hierarchy1"/>
    <dgm:cxn modelId="{3C61E286-06BA-4B20-8133-16D969918CCE}" type="presOf" srcId="{DD95E5E9-75A6-4EE6-8F26-224B9B0D02A7}" destId="{DBFAC581-F3AC-4574-9E2C-65EF84083154}" srcOrd="0" destOrd="0" presId="urn:microsoft.com/office/officeart/2005/8/layout/hierarchy1"/>
    <dgm:cxn modelId="{05AE6EB0-4F67-41D1-B783-1A492F1FE88E}" type="presOf" srcId="{6C90E35B-81A5-4374-991D-B7B0AB57DD86}" destId="{4257A16B-CE71-435B-BE67-CA8AE4C7788E}" srcOrd="0" destOrd="0" presId="urn:microsoft.com/office/officeart/2005/8/layout/hierarchy1"/>
    <dgm:cxn modelId="{E1032493-CF08-43E9-AB86-7D38A6F013F3}" type="presOf" srcId="{70E442B5-46FB-4201-96D7-3849DAA2913C}" destId="{FC1E4A02-726C-439A-BBE9-6BC2A4DE2271}" srcOrd="0" destOrd="0" presId="urn:microsoft.com/office/officeart/2005/8/layout/hierarchy1"/>
    <dgm:cxn modelId="{FFAC15B3-857F-4E98-BB9A-D27449F96DE6}" srcId="{C1D26866-43D2-47C9-A7B3-11FAC8EFCA53}" destId="{F70F429C-DE72-4F81-9EFE-6B85336D0E7A}" srcOrd="2" destOrd="0" parTransId="{6C90E35B-81A5-4374-991D-B7B0AB57DD86}" sibTransId="{7DDEA3A4-874F-4D48-BB30-31E5A743C802}"/>
    <dgm:cxn modelId="{54BF6C94-B2B0-4E96-A453-8BEA846C8367}" srcId="{C1D26866-43D2-47C9-A7B3-11FAC8EFCA53}" destId="{52E8CBB9-C63A-4AEA-ACE2-45610022A38A}" srcOrd="3" destOrd="0" parTransId="{B3B1F730-266C-4C1C-87AE-8F2BBFDA9702}" sibTransId="{AD35612F-03BE-483C-829C-AB911C0C134E}"/>
    <dgm:cxn modelId="{D81E1272-D735-4E10-A628-8CACFF4F3A2B}" srcId="{2A6F6E6B-DAD3-49F3-AC14-37CC5A1CCDDE}" destId="{C1D26866-43D2-47C9-A7B3-11FAC8EFCA53}" srcOrd="0" destOrd="0" parTransId="{60E2A748-D947-428C-B0A3-B4E7A6FD0DF1}" sibTransId="{7BADB0BF-F2D7-4BD7-BC4B-61BFFA8BF590}"/>
    <dgm:cxn modelId="{4B4FEB3A-7D89-42AB-BD46-859BD7EEF72E}" type="presOf" srcId="{B3B1F730-266C-4C1C-87AE-8F2BBFDA9702}" destId="{B42312BC-531C-46B5-9D29-7E3B7B456A15}" srcOrd="0" destOrd="0" presId="urn:microsoft.com/office/officeart/2005/8/layout/hierarchy1"/>
    <dgm:cxn modelId="{06ED4636-CF34-4424-B563-7C6B492B9124}" srcId="{C1D26866-43D2-47C9-A7B3-11FAC8EFCA53}" destId="{131542BF-2B77-45D0-AD4E-C91539CAAC47}" srcOrd="0" destOrd="0" parTransId="{DD95E5E9-75A6-4EE6-8F26-224B9B0D02A7}" sibTransId="{EE36BD0D-F0E1-4B6B-B711-52837427531C}"/>
    <dgm:cxn modelId="{5D336047-5FB3-48B0-8310-98AE69947155}" type="presOf" srcId="{6567F2C7-A048-4B3F-9AC0-E89C5AA0E589}" destId="{9A4B15D9-0B80-406B-89DF-49CE82E0AEFE}" srcOrd="0" destOrd="0" presId="urn:microsoft.com/office/officeart/2005/8/layout/hierarchy1"/>
    <dgm:cxn modelId="{B3FEEE65-6DAF-4E6D-87E1-95BF65B34CDD}" type="presOf" srcId="{52E8CBB9-C63A-4AEA-ACE2-45610022A38A}" destId="{31C0F8DB-FC0C-491D-B63B-24850DBA974D}" srcOrd="0" destOrd="0" presId="urn:microsoft.com/office/officeart/2005/8/layout/hierarchy1"/>
    <dgm:cxn modelId="{3D63EFDE-602A-40C5-841A-4E787A015B6B}" type="presOf" srcId="{2A6F6E6B-DAD3-49F3-AC14-37CC5A1CCDDE}" destId="{D281C3BE-E77D-4C28-8FC0-02301F9181C3}" srcOrd="0" destOrd="0" presId="urn:microsoft.com/office/officeart/2005/8/layout/hierarchy1"/>
    <dgm:cxn modelId="{6629C55E-9258-4463-A8B2-99C8C0728531}" type="presParOf" srcId="{D281C3BE-E77D-4C28-8FC0-02301F9181C3}" destId="{99F611B9-8096-4945-BF4B-C6AEA81CD6A1}" srcOrd="0" destOrd="0" presId="urn:microsoft.com/office/officeart/2005/8/layout/hierarchy1"/>
    <dgm:cxn modelId="{AB1CB7CE-B759-4213-86C4-C0540E27E0AD}" type="presParOf" srcId="{99F611B9-8096-4945-BF4B-C6AEA81CD6A1}" destId="{E596762B-6557-409B-B3F8-E2FDBA8F106C}" srcOrd="0" destOrd="0" presId="urn:microsoft.com/office/officeart/2005/8/layout/hierarchy1"/>
    <dgm:cxn modelId="{7A6F829F-71B5-488F-B826-166ADE953709}" type="presParOf" srcId="{E596762B-6557-409B-B3F8-E2FDBA8F106C}" destId="{D33DA1FF-A3B7-47EC-A94D-DA524181BE00}" srcOrd="0" destOrd="0" presId="urn:microsoft.com/office/officeart/2005/8/layout/hierarchy1"/>
    <dgm:cxn modelId="{F10C8873-28B6-439B-BAB3-CFB28C9FC42A}" type="presParOf" srcId="{E596762B-6557-409B-B3F8-E2FDBA8F106C}" destId="{5C20B73A-2356-4C4F-99D4-2A581994B9A3}" srcOrd="1" destOrd="0" presId="urn:microsoft.com/office/officeart/2005/8/layout/hierarchy1"/>
    <dgm:cxn modelId="{40910FF3-2897-48F6-853F-E3A237021C65}" type="presParOf" srcId="{99F611B9-8096-4945-BF4B-C6AEA81CD6A1}" destId="{7503BC88-CDF8-48EF-A6D8-D338A058C1FA}" srcOrd="1" destOrd="0" presId="urn:microsoft.com/office/officeart/2005/8/layout/hierarchy1"/>
    <dgm:cxn modelId="{ECD6DBBB-3B60-4E57-B9A8-68DD5D617947}" type="presParOf" srcId="{7503BC88-CDF8-48EF-A6D8-D338A058C1FA}" destId="{DBFAC581-F3AC-4574-9E2C-65EF84083154}" srcOrd="0" destOrd="0" presId="urn:microsoft.com/office/officeart/2005/8/layout/hierarchy1"/>
    <dgm:cxn modelId="{B8F23B0C-6701-463F-BD43-231C828F67EB}" type="presParOf" srcId="{7503BC88-CDF8-48EF-A6D8-D338A058C1FA}" destId="{44F76280-9A08-434A-BEB9-4E8913A340F8}" srcOrd="1" destOrd="0" presId="urn:microsoft.com/office/officeart/2005/8/layout/hierarchy1"/>
    <dgm:cxn modelId="{853FB55C-27B4-45D6-BAC5-87C96E898E4E}" type="presParOf" srcId="{44F76280-9A08-434A-BEB9-4E8913A340F8}" destId="{80F61B23-456A-4D9E-920E-E180C9672719}" srcOrd="0" destOrd="0" presId="urn:microsoft.com/office/officeart/2005/8/layout/hierarchy1"/>
    <dgm:cxn modelId="{86D72712-035C-482C-9320-DCF3C820C294}" type="presParOf" srcId="{80F61B23-456A-4D9E-920E-E180C9672719}" destId="{AE6F5499-8C6D-4A70-8BE4-6E3B803DC678}" srcOrd="0" destOrd="0" presId="urn:microsoft.com/office/officeart/2005/8/layout/hierarchy1"/>
    <dgm:cxn modelId="{BF3472B3-BDC9-4E8A-9914-0E54AC08235B}" type="presParOf" srcId="{80F61B23-456A-4D9E-920E-E180C9672719}" destId="{5A500236-8547-4068-81AA-B4AA5E02535C}" srcOrd="1" destOrd="0" presId="urn:microsoft.com/office/officeart/2005/8/layout/hierarchy1"/>
    <dgm:cxn modelId="{8A0CC391-F8FC-49C3-A49C-80BE0A9E2A4F}" type="presParOf" srcId="{44F76280-9A08-434A-BEB9-4E8913A340F8}" destId="{D39DB10E-D029-4E96-AA08-6238AC04E6AF}" srcOrd="1" destOrd="0" presId="urn:microsoft.com/office/officeart/2005/8/layout/hierarchy1"/>
    <dgm:cxn modelId="{A3D009D5-EEC2-476F-A68C-35B7C524AF4B}" type="presParOf" srcId="{7503BC88-CDF8-48EF-A6D8-D338A058C1FA}" destId="{FC1E4A02-726C-439A-BBE9-6BC2A4DE2271}" srcOrd="2" destOrd="0" presId="urn:microsoft.com/office/officeart/2005/8/layout/hierarchy1"/>
    <dgm:cxn modelId="{CBFB1230-8C48-47A7-A89C-D263A0E3CE48}" type="presParOf" srcId="{7503BC88-CDF8-48EF-A6D8-D338A058C1FA}" destId="{D49A885F-FF86-4DC3-AEA2-B5F9D5156308}" srcOrd="3" destOrd="0" presId="urn:microsoft.com/office/officeart/2005/8/layout/hierarchy1"/>
    <dgm:cxn modelId="{6A3EF13A-DC60-4DB5-B5B8-112BC78E97AA}" type="presParOf" srcId="{D49A885F-FF86-4DC3-AEA2-B5F9D5156308}" destId="{25A073EF-383D-494F-BB9C-D51930AEE94F}" srcOrd="0" destOrd="0" presId="urn:microsoft.com/office/officeart/2005/8/layout/hierarchy1"/>
    <dgm:cxn modelId="{1E8B4B66-E55B-4E08-9E62-205A73A3FA6C}" type="presParOf" srcId="{25A073EF-383D-494F-BB9C-D51930AEE94F}" destId="{F0D16277-773A-4302-8926-02C4155BFF57}" srcOrd="0" destOrd="0" presId="urn:microsoft.com/office/officeart/2005/8/layout/hierarchy1"/>
    <dgm:cxn modelId="{92FBE171-29C6-41B8-B783-596EB7CFDF2F}" type="presParOf" srcId="{25A073EF-383D-494F-BB9C-D51930AEE94F}" destId="{9A4B15D9-0B80-406B-89DF-49CE82E0AEFE}" srcOrd="1" destOrd="0" presId="urn:microsoft.com/office/officeart/2005/8/layout/hierarchy1"/>
    <dgm:cxn modelId="{F7A432DA-6086-4083-861D-372893E03AE2}" type="presParOf" srcId="{D49A885F-FF86-4DC3-AEA2-B5F9D5156308}" destId="{A9CA960C-71F6-4EE2-8890-47507647E09A}" srcOrd="1" destOrd="0" presId="urn:microsoft.com/office/officeart/2005/8/layout/hierarchy1"/>
    <dgm:cxn modelId="{9205F1A5-302B-4603-A262-2C1063FE9FB2}" type="presParOf" srcId="{7503BC88-CDF8-48EF-A6D8-D338A058C1FA}" destId="{4257A16B-CE71-435B-BE67-CA8AE4C7788E}" srcOrd="4" destOrd="0" presId="urn:microsoft.com/office/officeart/2005/8/layout/hierarchy1"/>
    <dgm:cxn modelId="{C21F82BD-945D-43F9-A8E7-A78032E43942}" type="presParOf" srcId="{7503BC88-CDF8-48EF-A6D8-D338A058C1FA}" destId="{CFC37607-D95E-4FC7-9D13-3D47A64E36FD}" srcOrd="5" destOrd="0" presId="urn:microsoft.com/office/officeart/2005/8/layout/hierarchy1"/>
    <dgm:cxn modelId="{924045F3-A775-46B5-A9BE-E1DDFE3554D4}" type="presParOf" srcId="{CFC37607-D95E-4FC7-9D13-3D47A64E36FD}" destId="{8438F3C4-1E00-47F6-BF5E-9C5F3C1E0197}" srcOrd="0" destOrd="0" presId="urn:microsoft.com/office/officeart/2005/8/layout/hierarchy1"/>
    <dgm:cxn modelId="{0957DE73-6F80-4CC0-B386-B22EF3DC9E6A}" type="presParOf" srcId="{8438F3C4-1E00-47F6-BF5E-9C5F3C1E0197}" destId="{32E6ADC1-B7E7-43DD-A00D-25E5D5EA7E73}" srcOrd="0" destOrd="0" presId="urn:microsoft.com/office/officeart/2005/8/layout/hierarchy1"/>
    <dgm:cxn modelId="{DFDA54A3-AC84-40C1-87AB-9D10E7727D28}" type="presParOf" srcId="{8438F3C4-1E00-47F6-BF5E-9C5F3C1E0197}" destId="{2611A8ED-40A1-4E5A-A429-EB306FC2A000}" srcOrd="1" destOrd="0" presId="urn:microsoft.com/office/officeart/2005/8/layout/hierarchy1"/>
    <dgm:cxn modelId="{819BFA97-4490-47B3-8802-8EC5EA0D18FE}" type="presParOf" srcId="{CFC37607-D95E-4FC7-9D13-3D47A64E36FD}" destId="{B85E5CC0-A77A-41D9-AF98-FAF9FDB67FB7}" srcOrd="1" destOrd="0" presId="urn:microsoft.com/office/officeart/2005/8/layout/hierarchy1"/>
    <dgm:cxn modelId="{BCFF50EF-4CB9-4980-BCA8-E6C71ED2D395}" type="presParOf" srcId="{7503BC88-CDF8-48EF-A6D8-D338A058C1FA}" destId="{B42312BC-531C-46B5-9D29-7E3B7B456A15}" srcOrd="6" destOrd="0" presId="urn:microsoft.com/office/officeart/2005/8/layout/hierarchy1"/>
    <dgm:cxn modelId="{422A960B-C0F4-4957-9F70-56D9C650C5D7}" type="presParOf" srcId="{7503BC88-CDF8-48EF-A6D8-D338A058C1FA}" destId="{237EA41C-2994-4E45-88A7-A862424308B5}" srcOrd="7" destOrd="0" presId="urn:microsoft.com/office/officeart/2005/8/layout/hierarchy1"/>
    <dgm:cxn modelId="{67178863-3A70-4F58-BB78-2939976F356A}" type="presParOf" srcId="{237EA41C-2994-4E45-88A7-A862424308B5}" destId="{295351BD-1807-4736-AF39-F989F6FFB62A}" srcOrd="0" destOrd="0" presId="urn:microsoft.com/office/officeart/2005/8/layout/hierarchy1"/>
    <dgm:cxn modelId="{0B90B208-E84A-471D-B06F-33CB7E22941A}" type="presParOf" srcId="{295351BD-1807-4736-AF39-F989F6FFB62A}" destId="{C1DF5F53-6830-409B-A53B-CCFF2A09E81F}" srcOrd="0" destOrd="0" presId="urn:microsoft.com/office/officeart/2005/8/layout/hierarchy1"/>
    <dgm:cxn modelId="{CB7C97A4-2738-4C5F-8699-BEDAB737EF4A}" type="presParOf" srcId="{295351BD-1807-4736-AF39-F989F6FFB62A}" destId="{31C0F8DB-FC0C-491D-B63B-24850DBA974D}" srcOrd="1" destOrd="0" presId="urn:microsoft.com/office/officeart/2005/8/layout/hierarchy1"/>
    <dgm:cxn modelId="{CE08B58E-5765-439F-8B7F-FA611C3D7A45}" type="presParOf" srcId="{237EA41C-2994-4E45-88A7-A862424308B5}" destId="{EA4A2102-199D-46D4-BA46-1581C026B4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09D6B7-3BA4-46C9-943D-485BE8A32743}" type="doc">
      <dgm:prSet loTypeId="urn:microsoft.com/office/officeart/2005/8/layout/pyramid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52F33D-FCA9-412C-ACF7-24849F6DFE43}">
      <dgm:prSet phldrT="[Текст]"/>
      <dgm:spPr/>
      <dgm:t>
        <a:bodyPr/>
        <a:lstStyle/>
        <a:p>
          <a:r>
            <a:rPr lang="ru-RU" dirty="0" smtClean="0"/>
            <a:t>Развитие познавательно-исследовательской деятельности</a:t>
          </a:r>
          <a:endParaRPr lang="ru-RU" dirty="0"/>
        </a:p>
      </dgm:t>
    </dgm:pt>
    <dgm:pt modelId="{8513D75F-16B8-477F-8C8D-C0D9F574907B}" type="parTrans" cxnId="{034A113E-7F36-4BE2-8E06-34DC9F4C63D5}">
      <dgm:prSet/>
      <dgm:spPr/>
      <dgm:t>
        <a:bodyPr/>
        <a:lstStyle/>
        <a:p>
          <a:endParaRPr lang="ru-RU"/>
        </a:p>
      </dgm:t>
    </dgm:pt>
    <dgm:pt modelId="{648C71E0-92EC-442B-B6F0-5D89071A4CBB}" type="sibTrans" cxnId="{034A113E-7F36-4BE2-8E06-34DC9F4C63D5}">
      <dgm:prSet/>
      <dgm:spPr/>
      <dgm:t>
        <a:bodyPr/>
        <a:lstStyle/>
        <a:p>
          <a:endParaRPr lang="ru-RU"/>
        </a:p>
      </dgm:t>
    </dgm:pt>
    <dgm:pt modelId="{C6D0EB75-1441-492E-AA0D-349A7802CD2F}">
      <dgm:prSet phldrT="[Текст]"/>
      <dgm:spPr/>
      <dgm:t>
        <a:bodyPr/>
        <a:lstStyle/>
        <a:p>
          <a:r>
            <a:rPr lang="ru-RU" dirty="0" smtClean="0"/>
            <a:t>Ознакомление с предметным окружением.</a:t>
          </a:r>
          <a:endParaRPr lang="ru-RU" dirty="0"/>
        </a:p>
      </dgm:t>
    </dgm:pt>
    <dgm:pt modelId="{107FE920-79E2-4172-A458-226A148E10AF}" type="parTrans" cxnId="{A03459C1-2259-427B-A00B-BBE02E7F7351}">
      <dgm:prSet/>
      <dgm:spPr/>
      <dgm:t>
        <a:bodyPr/>
        <a:lstStyle/>
        <a:p>
          <a:endParaRPr lang="ru-RU"/>
        </a:p>
      </dgm:t>
    </dgm:pt>
    <dgm:pt modelId="{D7F0ACFF-62A3-4A8E-86EA-52D435A11F1C}" type="sibTrans" cxnId="{A03459C1-2259-427B-A00B-BBE02E7F7351}">
      <dgm:prSet/>
      <dgm:spPr/>
      <dgm:t>
        <a:bodyPr/>
        <a:lstStyle/>
        <a:p>
          <a:endParaRPr lang="ru-RU"/>
        </a:p>
      </dgm:t>
    </dgm:pt>
    <dgm:pt modelId="{3BE73F3B-7952-4FD1-8918-0DFDFBBF3C4C}">
      <dgm:prSet phldrT="[Текст]"/>
      <dgm:spPr/>
      <dgm:t>
        <a:bodyPr/>
        <a:lstStyle/>
        <a:p>
          <a:r>
            <a:rPr lang="ru-RU" dirty="0" smtClean="0"/>
            <a:t>Ознакомление с социальным миром</a:t>
          </a:r>
          <a:endParaRPr lang="ru-RU" dirty="0"/>
        </a:p>
      </dgm:t>
    </dgm:pt>
    <dgm:pt modelId="{7234DC25-67F2-4569-906B-F14102299242}" type="parTrans" cxnId="{74B3BFF2-8F4C-4F50-BFBD-DCC2DD46F5A0}">
      <dgm:prSet/>
      <dgm:spPr/>
      <dgm:t>
        <a:bodyPr/>
        <a:lstStyle/>
        <a:p>
          <a:endParaRPr lang="ru-RU"/>
        </a:p>
      </dgm:t>
    </dgm:pt>
    <dgm:pt modelId="{30B118A3-5A69-49D7-A4A5-BC1D1444BD5B}" type="sibTrans" cxnId="{74B3BFF2-8F4C-4F50-BFBD-DCC2DD46F5A0}">
      <dgm:prSet/>
      <dgm:spPr/>
      <dgm:t>
        <a:bodyPr/>
        <a:lstStyle/>
        <a:p>
          <a:endParaRPr lang="ru-RU"/>
        </a:p>
      </dgm:t>
    </dgm:pt>
    <dgm:pt modelId="{B67FDEB1-7002-43A4-9D07-D401748A0A1E}">
      <dgm:prSet/>
      <dgm:spPr/>
      <dgm:t>
        <a:bodyPr/>
        <a:lstStyle/>
        <a:p>
          <a:r>
            <a:rPr lang="ru-RU" dirty="0" smtClean="0"/>
            <a:t>Ознакомление с миром природы</a:t>
          </a:r>
          <a:endParaRPr lang="ru-RU" dirty="0"/>
        </a:p>
      </dgm:t>
    </dgm:pt>
    <dgm:pt modelId="{EC7E7193-B45E-467A-8965-19DCD32B31B4}" type="parTrans" cxnId="{50DDF7D5-5F9E-4004-B8DE-23F203382640}">
      <dgm:prSet/>
      <dgm:spPr/>
      <dgm:t>
        <a:bodyPr/>
        <a:lstStyle/>
        <a:p>
          <a:endParaRPr lang="ru-RU"/>
        </a:p>
      </dgm:t>
    </dgm:pt>
    <dgm:pt modelId="{6EBE0F04-398F-4784-AF54-408713076DE5}" type="sibTrans" cxnId="{50DDF7D5-5F9E-4004-B8DE-23F203382640}">
      <dgm:prSet/>
      <dgm:spPr/>
      <dgm:t>
        <a:bodyPr/>
        <a:lstStyle/>
        <a:p>
          <a:endParaRPr lang="ru-RU"/>
        </a:p>
      </dgm:t>
    </dgm:pt>
    <dgm:pt modelId="{ADBB6B08-E1C9-4BC2-9F93-AE8E25C32FAC}">
      <dgm:prSet/>
      <dgm:spPr/>
      <dgm:t>
        <a:bodyPr/>
        <a:lstStyle/>
        <a:p>
          <a:r>
            <a:rPr lang="ru-RU" dirty="0" smtClean="0"/>
            <a:t>Формирование элементарных математических представлений</a:t>
          </a:r>
          <a:endParaRPr lang="ru-RU" dirty="0"/>
        </a:p>
      </dgm:t>
    </dgm:pt>
    <dgm:pt modelId="{EDF7AF46-89B4-4E8E-9A7E-CAF3ED2AB587}" type="parTrans" cxnId="{F1A2E5E3-F31C-43B3-9CBF-BE1676B9D2DE}">
      <dgm:prSet/>
      <dgm:spPr/>
      <dgm:t>
        <a:bodyPr/>
        <a:lstStyle/>
        <a:p>
          <a:endParaRPr lang="ru-RU"/>
        </a:p>
      </dgm:t>
    </dgm:pt>
    <dgm:pt modelId="{37FC5494-3F60-4994-A691-757D69449FD1}" type="sibTrans" cxnId="{F1A2E5E3-F31C-43B3-9CBF-BE1676B9D2DE}">
      <dgm:prSet/>
      <dgm:spPr/>
      <dgm:t>
        <a:bodyPr/>
        <a:lstStyle/>
        <a:p>
          <a:endParaRPr lang="ru-RU"/>
        </a:p>
      </dgm:t>
    </dgm:pt>
    <dgm:pt modelId="{35F2CB7F-0C80-4178-BDEA-23BB4AAA9348}" type="pres">
      <dgm:prSet presAssocID="{CE09D6B7-3BA4-46C9-943D-485BE8A3274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2C175CF-B195-4CCF-8DFF-D9247C6EF9F2}" type="pres">
      <dgm:prSet presAssocID="{CE09D6B7-3BA4-46C9-943D-485BE8A32743}" presName="pyramid" presStyleLbl="node1" presStyleIdx="0" presStyleCnt="1"/>
      <dgm:spPr/>
    </dgm:pt>
    <dgm:pt modelId="{61E35006-1CF2-4564-8738-03F516E450D4}" type="pres">
      <dgm:prSet presAssocID="{CE09D6B7-3BA4-46C9-943D-485BE8A32743}" presName="theList" presStyleCnt="0"/>
      <dgm:spPr/>
    </dgm:pt>
    <dgm:pt modelId="{E323566E-5672-407F-A8A4-65AC1068B7E1}" type="pres">
      <dgm:prSet presAssocID="{ADBB6B08-E1C9-4BC2-9F93-AE8E25C32FAC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5AE73-10DD-44C2-B2BE-11BEE83D679D}" type="pres">
      <dgm:prSet presAssocID="{ADBB6B08-E1C9-4BC2-9F93-AE8E25C32FAC}" presName="aSpace" presStyleCnt="0"/>
      <dgm:spPr/>
    </dgm:pt>
    <dgm:pt modelId="{95B8CCA9-1E89-466D-ADD8-98E0F51A0DDF}" type="pres">
      <dgm:prSet presAssocID="{A852F33D-FCA9-412C-ACF7-24849F6DFE43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60E49-E17B-43A8-B1F5-D1CA472A23C0}" type="pres">
      <dgm:prSet presAssocID="{A852F33D-FCA9-412C-ACF7-24849F6DFE43}" presName="aSpace" presStyleCnt="0"/>
      <dgm:spPr/>
    </dgm:pt>
    <dgm:pt modelId="{EB21A0D5-EB97-40AC-BFE1-BD8C2CD18D49}" type="pres">
      <dgm:prSet presAssocID="{C6D0EB75-1441-492E-AA0D-349A7802CD2F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E616E-99A6-4663-9ABE-AD3EB9ADDC2B}" type="pres">
      <dgm:prSet presAssocID="{C6D0EB75-1441-492E-AA0D-349A7802CD2F}" presName="aSpace" presStyleCnt="0"/>
      <dgm:spPr/>
    </dgm:pt>
    <dgm:pt modelId="{44FA168D-FD5E-4113-8455-74DD185E6583}" type="pres">
      <dgm:prSet presAssocID="{3BE73F3B-7952-4FD1-8918-0DFDFBBF3C4C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A12A5-E035-423A-808B-14F22DD031D9}" type="pres">
      <dgm:prSet presAssocID="{3BE73F3B-7952-4FD1-8918-0DFDFBBF3C4C}" presName="aSpace" presStyleCnt="0"/>
      <dgm:spPr/>
    </dgm:pt>
    <dgm:pt modelId="{E4BF7D60-1749-4B1C-8334-C62D75F5F750}" type="pres">
      <dgm:prSet presAssocID="{B67FDEB1-7002-43A4-9D07-D401748A0A1E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0B5CB-625F-414D-92C4-C1519C8F85E8}" type="pres">
      <dgm:prSet presAssocID="{B67FDEB1-7002-43A4-9D07-D401748A0A1E}" presName="aSpace" presStyleCnt="0"/>
      <dgm:spPr/>
    </dgm:pt>
  </dgm:ptLst>
  <dgm:cxnLst>
    <dgm:cxn modelId="{F1A2E5E3-F31C-43B3-9CBF-BE1676B9D2DE}" srcId="{CE09D6B7-3BA4-46C9-943D-485BE8A32743}" destId="{ADBB6B08-E1C9-4BC2-9F93-AE8E25C32FAC}" srcOrd="0" destOrd="0" parTransId="{EDF7AF46-89B4-4E8E-9A7E-CAF3ED2AB587}" sibTransId="{37FC5494-3F60-4994-A691-757D69449FD1}"/>
    <dgm:cxn modelId="{B49EE7CA-59BB-4BBE-8425-33944A6EA7C8}" type="presOf" srcId="{A852F33D-FCA9-412C-ACF7-24849F6DFE43}" destId="{95B8CCA9-1E89-466D-ADD8-98E0F51A0DDF}" srcOrd="0" destOrd="0" presId="urn:microsoft.com/office/officeart/2005/8/layout/pyramid2"/>
    <dgm:cxn modelId="{A03459C1-2259-427B-A00B-BBE02E7F7351}" srcId="{CE09D6B7-3BA4-46C9-943D-485BE8A32743}" destId="{C6D0EB75-1441-492E-AA0D-349A7802CD2F}" srcOrd="2" destOrd="0" parTransId="{107FE920-79E2-4172-A458-226A148E10AF}" sibTransId="{D7F0ACFF-62A3-4A8E-86EA-52D435A11F1C}"/>
    <dgm:cxn modelId="{774AAB33-490D-4F0A-A077-CDCBF7378028}" type="presOf" srcId="{3BE73F3B-7952-4FD1-8918-0DFDFBBF3C4C}" destId="{44FA168D-FD5E-4113-8455-74DD185E6583}" srcOrd="0" destOrd="0" presId="urn:microsoft.com/office/officeart/2005/8/layout/pyramid2"/>
    <dgm:cxn modelId="{034A113E-7F36-4BE2-8E06-34DC9F4C63D5}" srcId="{CE09D6B7-3BA4-46C9-943D-485BE8A32743}" destId="{A852F33D-FCA9-412C-ACF7-24849F6DFE43}" srcOrd="1" destOrd="0" parTransId="{8513D75F-16B8-477F-8C8D-C0D9F574907B}" sibTransId="{648C71E0-92EC-442B-B6F0-5D89071A4CBB}"/>
    <dgm:cxn modelId="{36398987-2907-440B-B8F0-C2447E656956}" type="presOf" srcId="{C6D0EB75-1441-492E-AA0D-349A7802CD2F}" destId="{EB21A0D5-EB97-40AC-BFE1-BD8C2CD18D49}" srcOrd="0" destOrd="0" presId="urn:microsoft.com/office/officeart/2005/8/layout/pyramid2"/>
    <dgm:cxn modelId="{13F996E9-B497-489E-A5DE-7CD6395017CB}" type="presOf" srcId="{ADBB6B08-E1C9-4BC2-9F93-AE8E25C32FAC}" destId="{E323566E-5672-407F-A8A4-65AC1068B7E1}" srcOrd="0" destOrd="0" presId="urn:microsoft.com/office/officeart/2005/8/layout/pyramid2"/>
    <dgm:cxn modelId="{0204203B-2FE3-4A7F-BEE4-C4DA820399D9}" type="presOf" srcId="{CE09D6B7-3BA4-46C9-943D-485BE8A32743}" destId="{35F2CB7F-0C80-4178-BDEA-23BB4AAA9348}" srcOrd="0" destOrd="0" presId="urn:microsoft.com/office/officeart/2005/8/layout/pyramid2"/>
    <dgm:cxn modelId="{74B3BFF2-8F4C-4F50-BFBD-DCC2DD46F5A0}" srcId="{CE09D6B7-3BA4-46C9-943D-485BE8A32743}" destId="{3BE73F3B-7952-4FD1-8918-0DFDFBBF3C4C}" srcOrd="3" destOrd="0" parTransId="{7234DC25-67F2-4569-906B-F14102299242}" sibTransId="{30B118A3-5A69-49D7-A4A5-BC1D1444BD5B}"/>
    <dgm:cxn modelId="{50DDF7D5-5F9E-4004-B8DE-23F203382640}" srcId="{CE09D6B7-3BA4-46C9-943D-485BE8A32743}" destId="{B67FDEB1-7002-43A4-9D07-D401748A0A1E}" srcOrd="4" destOrd="0" parTransId="{EC7E7193-B45E-467A-8965-19DCD32B31B4}" sibTransId="{6EBE0F04-398F-4784-AF54-408713076DE5}"/>
    <dgm:cxn modelId="{6AFA7354-EFC0-4C04-A1FB-40D0F88D89BE}" type="presOf" srcId="{B67FDEB1-7002-43A4-9D07-D401748A0A1E}" destId="{E4BF7D60-1749-4B1C-8334-C62D75F5F750}" srcOrd="0" destOrd="0" presId="urn:microsoft.com/office/officeart/2005/8/layout/pyramid2"/>
    <dgm:cxn modelId="{B5BF7642-0452-41CC-813F-7E7587AD4FD9}" type="presParOf" srcId="{35F2CB7F-0C80-4178-BDEA-23BB4AAA9348}" destId="{C2C175CF-B195-4CCF-8DFF-D9247C6EF9F2}" srcOrd="0" destOrd="0" presId="urn:microsoft.com/office/officeart/2005/8/layout/pyramid2"/>
    <dgm:cxn modelId="{086FCDBD-0B67-4A42-9DDD-475D6772C12F}" type="presParOf" srcId="{35F2CB7F-0C80-4178-BDEA-23BB4AAA9348}" destId="{61E35006-1CF2-4564-8738-03F516E450D4}" srcOrd="1" destOrd="0" presId="urn:microsoft.com/office/officeart/2005/8/layout/pyramid2"/>
    <dgm:cxn modelId="{13A933DB-8CD1-43D9-BC84-DA0F77D63D29}" type="presParOf" srcId="{61E35006-1CF2-4564-8738-03F516E450D4}" destId="{E323566E-5672-407F-A8A4-65AC1068B7E1}" srcOrd="0" destOrd="0" presId="urn:microsoft.com/office/officeart/2005/8/layout/pyramid2"/>
    <dgm:cxn modelId="{02641CB4-49CD-4020-90B9-4D9E6AEB4DB8}" type="presParOf" srcId="{61E35006-1CF2-4564-8738-03F516E450D4}" destId="{5925AE73-10DD-44C2-B2BE-11BEE83D679D}" srcOrd="1" destOrd="0" presId="urn:microsoft.com/office/officeart/2005/8/layout/pyramid2"/>
    <dgm:cxn modelId="{433F8F2C-247C-425D-B91F-6FAD8E5DDB55}" type="presParOf" srcId="{61E35006-1CF2-4564-8738-03F516E450D4}" destId="{95B8CCA9-1E89-466D-ADD8-98E0F51A0DDF}" srcOrd="2" destOrd="0" presId="urn:microsoft.com/office/officeart/2005/8/layout/pyramid2"/>
    <dgm:cxn modelId="{1D82960F-C858-4B7E-AF3B-F960F1897BE6}" type="presParOf" srcId="{61E35006-1CF2-4564-8738-03F516E450D4}" destId="{70B60E49-E17B-43A8-B1F5-D1CA472A23C0}" srcOrd="3" destOrd="0" presId="urn:microsoft.com/office/officeart/2005/8/layout/pyramid2"/>
    <dgm:cxn modelId="{FBD7100C-EFCE-48C6-8DFA-24024F8616F4}" type="presParOf" srcId="{61E35006-1CF2-4564-8738-03F516E450D4}" destId="{EB21A0D5-EB97-40AC-BFE1-BD8C2CD18D49}" srcOrd="4" destOrd="0" presId="urn:microsoft.com/office/officeart/2005/8/layout/pyramid2"/>
    <dgm:cxn modelId="{3938ED8A-3C24-4473-8FE4-56A6C9AEEDCC}" type="presParOf" srcId="{61E35006-1CF2-4564-8738-03F516E450D4}" destId="{C52E616E-99A6-4663-9ABE-AD3EB9ADDC2B}" srcOrd="5" destOrd="0" presId="urn:microsoft.com/office/officeart/2005/8/layout/pyramid2"/>
    <dgm:cxn modelId="{DFF0F7E6-AF56-497C-A1C3-869E12DF3D54}" type="presParOf" srcId="{61E35006-1CF2-4564-8738-03F516E450D4}" destId="{44FA168D-FD5E-4113-8455-74DD185E6583}" srcOrd="6" destOrd="0" presId="urn:microsoft.com/office/officeart/2005/8/layout/pyramid2"/>
    <dgm:cxn modelId="{E930FDD0-FBD7-4EF9-BC43-32F6115E831B}" type="presParOf" srcId="{61E35006-1CF2-4564-8738-03F516E450D4}" destId="{582A12A5-E035-423A-808B-14F22DD031D9}" srcOrd="7" destOrd="0" presId="urn:microsoft.com/office/officeart/2005/8/layout/pyramid2"/>
    <dgm:cxn modelId="{501E28FD-5D76-4AD3-8ED9-500A2AEDC608}" type="presParOf" srcId="{61E35006-1CF2-4564-8738-03F516E450D4}" destId="{E4BF7D60-1749-4B1C-8334-C62D75F5F750}" srcOrd="8" destOrd="0" presId="urn:microsoft.com/office/officeart/2005/8/layout/pyramid2"/>
    <dgm:cxn modelId="{2431ADFB-4829-4F90-8235-30058998C725}" type="presParOf" srcId="{61E35006-1CF2-4564-8738-03F516E450D4}" destId="{C320B5CB-625F-414D-92C4-C1519C8F85E8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6F6E6B-DAD3-49F3-AC14-37CC5A1CCDDE}" type="doc">
      <dgm:prSet loTypeId="urn:microsoft.com/office/officeart/2005/8/layout/hierarchy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1D26866-43D2-47C9-A7B3-11FAC8EFCA5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Формирование элементарных математических представлений</a:t>
          </a:r>
        </a:p>
      </dgm:t>
    </dgm:pt>
    <dgm:pt modelId="{60E2A748-D947-428C-B0A3-B4E7A6FD0DF1}" type="parTrans" cxnId="{D81E1272-D735-4E10-A628-8CACFF4F3A2B}">
      <dgm:prSet/>
      <dgm:spPr/>
      <dgm:t>
        <a:bodyPr/>
        <a:lstStyle/>
        <a:p>
          <a:endParaRPr lang="ru-RU"/>
        </a:p>
      </dgm:t>
    </dgm:pt>
    <dgm:pt modelId="{7BADB0BF-F2D7-4BD7-BC4B-61BFFA8BF590}" type="sibTrans" cxnId="{D81E1272-D735-4E10-A628-8CACFF4F3A2B}">
      <dgm:prSet/>
      <dgm:spPr/>
      <dgm:t>
        <a:bodyPr/>
        <a:lstStyle/>
        <a:p>
          <a:endParaRPr lang="ru-RU"/>
        </a:p>
      </dgm:t>
    </dgm:pt>
    <dgm:pt modelId="{131542BF-2B77-45D0-AD4E-C91539CAAC47}">
      <dgm:prSet custT="1"/>
      <dgm:spPr/>
      <dgm:t>
        <a:bodyPr/>
        <a:lstStyle/>
        <a:p>
          <a:pPr algn="l"/>
          <a:r>
            <a:rPr lang="ru-RU" sz="1200" b="1" dirty="0" smtClean="0"/>
            <a:t> -Формирование  элементарных  математических  представлений</a:t>
          </a:r>
          <a:endParaRPr lang="ru-RU" sz="1200" b="1" dirty="0"/>
        </a:p>
      </dgm:t>
    </dgm:pt>
    <dgm:pt modelId="{DD95E5E9-75A6-4EE6-8F26-224B9B0D02A7}" type="parTrans" cxnId="{06ED4636-CF34-4424-B563-7C6B492B9124}">
      <dgm:prSet/>
      <dgm:spPr/>
      <dgm:t>
        <a:bodyPr/>
        <a:lstStyle/>
        <a:p>
          <a:endParaRPr lang="ru-RU"/>
        </a:p>
      </dgm:t>
    </dgm:pt>
    <dgm:pt modelId="{EE36BD0D-F0E1-4B6B-B711-52837427531C}" type="sibTrans" cxnId="{06ED4636-CF34-4424-B563-7C6B492B9124}">
      <dgm:prSet/>
      <dgm:spPr/>
      <dgm:t>
        <a:bodyPr/>
        <a:lstStyle/>
        <a:p>
          <a:endParaRPr lang="ru-RU"/>
        </a:p>
      </dgm:t>
    </dgm:pt>
    <dgm:pt modelId="{6A9A8FF5-3705-4284-9AA0-DB4E7C75D023}">
      <dgm:prSet custT="1"/>
      <dgm:spPr/>
      <dgm:t>
        <a:bodyPr/>
        <a:lstStyle/>
        <a:p>
          <a:pPr algn="l"/>
          <a:r>
            <a:rPr lang="ru-RU" sz="1200" b="1" dirty="0" smtClean="0"/>
            <a:t> -Формирование первичных представлений об основных свойствах и отношениях объектов окружающего  мира:  форме,  цвете,  размере,  количестве,  числе,  части  и  целом, пространстве и времени.</a:t>
          </a:r>
          <a:endParaRPr lang="ru-RU" sz="1200" b="1" dirty="0"/>
        </a:p>
      </dgm:t>
    </dgm:pt>
    <dgm:pt modelId="{8C311B2E-3390-4A1D-8DD8-7236B40EE0E9}" type="parTrans" cxnId="{B776B07F-61F0-4B6A-AF95-86264C5C4802}">
      <dgm:prSet/>
      <dgm:spPr/>
      <dgm:t>
        <a:bodyPr/>
        <a:lstStyle/>
        <a:p>
          <a:endParaRPr lang="ru-RU"/>
        </a:p>
      </dgm:t>
    </dgm:pt>
    <dgm:pt modelId="{6AC21A6C-F323-497B-BFFE-6D3376BADE52}" type="sibTrans" cxnId="{B776B07F-61F0-4B6A-AF95-86264C5C4802}">
      <dgm:prSet/>
      <dgm:spPr/>
      <dgm:t>
        <a:bodyPr/>
        <a:lstStyle/>
        <a:p>
          <a:endParaRPr lang="ru-RU"/>
        </a:p>
      </dgm:t>
    </dgm:pt>
    <dgm:pt modelId="{D281C3BE-E77D-4C28-8FC0-02301F9181C3}" type="pres">
      <dgm:prSet presAssocID="{2A6F6E6B-DAD3-49F3-AC14-37CC5A1CCD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F611B9-8096-4945-BF4B-C6AEA81CD6A1}" type="pres">
      <dgm:prSet presAssocID="{C1D26866-43D2-47C9-A7B3-11FAC8EFCA53}" presName="hierRoot1" presStyleCnt="0"/>
      <dgm:spPr/>
    </dgm:pt>
    <dgm:pt modelId="{E596762B-6557-409B-B3F8-E2FDBA8F106C}" type="pres">
      <dgm:prSet presAssocID="{C1D26866-43D2-47C9-A7B3-11FAC8EFCA53}" presName="composite" presStyleCnt="0"/>
      <dgm:spPr/>
    </dgm:pt>
    <dgm:pt modelId="{D33DA1FF-A3B7-47EC-A94D-DA524181BE00}" type="pres">
      <dgm:prSet presAssocID="{C1D26866-43D2-47C9-A7B3-11FAC8EFCA53}" presName="background" presStyleLbl="node0" presStyleIdx="0" presStyleCnt="1"/>
      <dgm:spPr/>
    </dgm:pt>
    <dgm:pt modelId="{5C20B73A-2356-4C4F-99D4-2A581994B9A3}" type="pres">
      <dgm:prSet presAssocID="{C1D26866-43D2-47C9-A7B3-11FAC8EFCA53}" presName="text" presStyleLbl="fgAcc0" presStyleIdx="0" presStyleCnt="1" custScaleX="2213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3BC88-CDF8-48EF-A6D8-D338A058C1FA}" type="pres">
      <dgm:prSet presAssocID="{C1D26866-43D2-47C9-A7B3-11FAC8EFCA53}" presName="hierChild2" presStyleCnt="0"/>
      <dgm:spPr/>
    </dgm:pt>
    <dgm:pt modelId="{DBFAC581-F3AC-4574-9E2C-65EF84083154}" type="pres">
      <dgm:prSet presAssocID="{DD95E5E9-75A6-4EE6-8F26-224B9B0D02A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4F76280-9A08-434A-BEB9-4E8913A340F8}" type="pres">
      <dgm:prSet presAssocID="{131542BF-2B77-45D0-AD4E-C91539CAAC47}" presName="hierRoot2" presStyleCnt="0"/>
      <dgm:spPr/>
    </dgm:pt>
    <dgm:pt modelId="{80F61B23-456A-4D9E-920E-E180C9672719}" type="pres">
      <dgm:prSet presAssocID="{131542BF-2B77-45D0-AD4E-C91539CAAC47}" presName="composite2" presStyleCnt="0"/>
      <dgm:spPr/>
    </dgm:pt>
    <dgm:pt modelId="{AE6F5499-8C6D-4A70-8BE4-6E3B803DC678}" type="pres">
      <dgm:prSet presAssocID="{131542BF-2B77-45D0-AD4E-C91539CAAC47}" presName="background2" presStyleLbl="node2" presStyleIdx="0" presStyleCnt="2"/>
      <dgm:spPr/>
    </dgm:pt>
    <dgm:pt modelId="{5A500236-8547-4068-81AA-B4AA5E02535C}" type="pres">
      <dgm:prSet presAssocID="{131542BF-2B77-45D0-AD4E-C91539CAAC47}" presName="text2" presStyleLbl="fgAcc2" presStyleIdx="0" presStyleCnt="2" custScaleY="300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9DB10E-D029-4E96-AA08-6238AC04E6AF}" type="pres">
      <dgm:prSet presAssocID="{131542BF-2B77-45D0-AD4E-C91539CAAC47}" presName="hierChild3" presStyleCnt="0"/>
      <dgm:spPr/>
    </dgm:pt>
    <dgm:pt modelId="{F83B10D4-2F1B-4B45-9808-67848F54CAE1}" type="pres">
      <dgm:prSet presAssocID="{8C311B2E-3390-4A1D-8DD8-7236B40EE0E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20F68F1-FFD5-4D84-9220-D68140FB39E0}" type="pres">
      <dgm:prSet presAssocID="{6A9A8FF5-3705-4284-9AA0-DB4E7C75D023}" presName="hierRoot2" presStyleCnt="0"/>
      <dgm:spPr/>
    </dgm:pt>
    <dgm:pt modelId="{D92E24C4-AE51-48AA-9268-6FF0D0CA6E59}" type="pres">
      <dgm:prSet presAssocID="{6A9A8FF5-3705-4284-9AA0-DB4E7C75D023}" presName="composite2" presStyleCnt="0"/>
      <dgm:spPr/>
    </dgm:pt>
    <dgm:pt modelId="{40A8941A-98B5-452B-8E13-3CC3244A9410}" type="pres">
      <dgm:prSet presAssocID="{6A9A8FF5-3705-4284-9AA0-DB4E7C75D023}" presName="background2" presStyleLbl="node2" presStyleIdx="1" presStyleCnt="2"/>
      <dgm:spPr/>
    </dgm:pt>
    <dgm:pt modelId="{B6658972-C756-4356-808C-B165B16DB950}" type="pres">
      <dgm:prSet presAssocID="{6A9A8FF5-3705-4284-9AA0-DB4E7C75D023}" presName="text2" presStyleLbl="fgAcc2" presStyleIdx="1" presStyleCnt="2" custScaleY="2952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9521F0-9596-4F83-9854-8CF35AE2E237}" type="pres">
      <dgm:prSet presAssocID="{6A9A8FF5-3705-4284-9AA0-DB4E7C75D023}" presName="hierChild3" presStyleCnt="0"/>
      <dgm:spPr/>
    </dgm:pt>
  </dgm:ptLst>
  <dgm:cxnLst>
    <dgm:cxn modelId="{7EA346AD-B62E-410D-A50C-221432B1AD4A}" type="presOf" srcId="{8C311B2E-3390-4A1D-8DD8-7236B40EE0E9}" destId="{F83B10D4-2F1B-4B45-9808-67848F54CAE1}" srcOrd="0" destOrd="0" presId="urn:microsoft.com/office/officeart/2005/8/layout/hierarchy1"/>
    <dgm:cxn modelId="{30281051-78B1-4AFA-95DA-ACC4149E4FCB}" type="presOf" srcId="{131542BF-2B77-45D0-AD4E-C91539CAAC47}" destId="{5A500236-8547-4068-81AA-B4AA5E02535C}" srcOrd="0" destOrd="0" presId="urn:microsoft.com/office/officeart/2005/8/layout/hierarchy1"/>
    <dgm:cxn modelId="{BD974C1A-2982-486A-A42F-F5F96621D400}" type="presOf" srcId="{6A9A8FF5-3705-4284-9AA0-DB4E7C75D023}" destId="{B6658972-C756-4356-808C-B165B16DB950}" srcOrd="0" destOrd="0" presId="urn:microsoft.com/office/officeart/2005/8/layout/hierarchy1"/>
    <dgm:cxn modelId="{B776B07F-61F0-4B6A-AF95-86264C5C4802}" srcId="{C1D26866-43D2-47C9-A7B3-11FAC8EFCA53}" destId="{6A9A8FF5-3705-4284-9AA0-DB4E7C75D023}" srcOrd="1" destOrd="0" parTransId="{8C311B2E-3390-4A1D-8DD8-7236B40EE0E9}" sibTransId="{6AC21A6C-F323-497B-BFFE-6D3376BADE52}"/>
    <dgm:cxn modelId="{3E50226F-989A-4162-B23C-BE0E12E815FE}" type="presOf" srcId="{C1D26866-43D2-47C9-A7B3-11FAC8EFCA53}" destId="{5C20B73A-2356-4C4F-99D4-2A581994B9A3}" srcOrd="0" destOrd="0" presId="urn:microsoft.com/office/officeart/2005/8/layout/hierarchy1"/>
    <dgm:cxn modelId="{6E2F5B9B-F2AB-4D38-AB4E-9949109B2164}" type="presOf" srcId="{DD95E5E9-75A6-4EE6-8F26-224B9B0D02A7}" destId="{DBFAC581-F3AC-4574-9E2C-65EF84083154}" srcOrd="0" destOrd="0" presId="urn:microsoft.com/office/officeart/2005/8/layout/hierarchy1"/>
    <dgm:cxn modelId="{D81E1272-D735-4E10-A628-8CACFF4F3A2B}" srcId="{2A6F6E6B-DAD3-49F3-AC14-37CC5A1CCDDE}" destId="{C1D26866-43D2-47C9-A7B3-11FAC8EFCA53}" srcOrd="0" destOrd="0" parTransId="{60E2A748-D947-428C-B0A3-B4E7A6FD0DF1}" sibTransId="{7BADB0BF-F2D7-4BD7-BC4B-61BFFA8BF590}"/>
    <dgm:cxn modelId="{9C4F7F04-2A54-4088-86FF-4B6ED6AD169D}" type="presOf" srcId="{2A6F6E6B-DAD3-49F3-AC14-37CC5A1CCDDE}" destId="{D281C3BE-E77D-4C28-8FC0-02301F9181C3}" srcOrd="0" destOrd="0" presId="urn:microsoft.com/office/officeart/2005/8/layout/hierarchy1"/>
    <dgm:cxn modelId="{06ED4636-CF34-4424-B563-7C6B492B9124}" srcId="{C1D26866-43D2-47C9-A7B3-11FAC8EFCA53}" destId="{131542BF-2B77-45D0-AD4E-C91539CAAC47}" srcOrd="0" destOrd="0" parTransId="{DD95E5E9-75A6-4EE6-8F26-224B9B0D02A7}" sibTransId="{EE36BD0D-F0E1-4B6B-B711-52837427531C}"/>
    <dgm:cxn modelId="{955ACD47-FBEF-4102-9586-62DADED9BF15}" type="presParOf" srcId="{D281C3BE-E77D-4C28-8FC0-02301F9181C3}" destId="{99F611B9-8096-4945-BF4B-C6AEA81CD6A1}" srcOrd="0" destOrd="0" presId="urn:microsoft.com/office/officeart/2005/8/layout/hierarchy1"/>
    <dgm:cxn modelId="{CDB321D7-B40B-46D0-B5E2-5CB06FCFE885}" type="presParOf" srcId="{99F611B9-8096-4945-BF4B-C6AEA81CD6A1}" destId="{E596762B-6557-409B-B3F8-E2FDBA8F106C}" srcOrd="0" destOrd="0" presId="urn:microsoft.com/office/officeart/2005/8/layout/hierarchy1"/>
    <dgm:cxn modelId="{4068F8ED-BEAA-44DA-BF4F-BEE04B9AFD96}" type="presParOf" srcId="{E596762B-6557-409B-B3F8-E2FDBA8F106C}" destId="{D33DA1FF-A3B7-47EC-A94D-DA524181BE00}" srcOrd="0" destOrd="0" presId="urn:microsoft.com/office/officeart/2005/8/layout/hierarchy1"/>
    <dgm:cxn modelId="{F89DA5BF-ED2C-4AAA-85CE-D43C08EAC568}" type="presParOf" srcId="{E596762B-6557-409B-B3F8-E2FDBA8F106C}" destId="{5C20B73A-2356-4C4F-99D4-2A581994B9A3}" srcOrd="1" destOrd="0" presId="urn:microsoft.com/office/officeart/2005/8/layout/hierarchy1"/>
    <dgm:cxn modelId="{62BE3B9A-0988-4C6B-A4CB-15781CDC4A74}" type="presParOf" srcId="{99F611B9-8096-4945-BF4B-C6AEA81CD6A1}" destId="{7503BC88-CDF8-48EF-A6D8-D338A058C1FA}" srcOrd="1" destOrd="0" presId="urn:microsoft.com/office/officeart/2005/8/layout/hierarchy1"/>
    <dgm:cxn modelId="{2BEA4A40-2B29-4491-A596-713073F0684F}" type="presParOf" srcId="{7503BC88-CDF8-48EF-A6D8-D338A058C1FA}" destId="{DBFAC581-F3AC-4574-9E2C-65EF84083154}" srcOrd="0" destOrd="0" presId="urn:microsoft.com/office/officeart/2005/8/layout/hierarchy1"/>
    <dgm:cxn modelId="{8528A321-DE19-4621-8DC8-B642E15E57A5}" type="presParOf" srcId="{7503BC88-CDF8-48EF-A6D8-D338A058C1FA}" destId="{44F76280-9A08-434A-BEB9-4E8913A340F8}" srcOrd="1" destOrd="0" presId="urn:microsoft.com/office/officeart/2005/8/layout/hierarchy1"/>
    <dgm:cxn modelId="{0555EEFE-4BAB-42DB-B56B-0A20B6655A57}" type="presParOf" srcId="{44F76280-9A08-434A-BEB9-4E8913A340F8}" destId="{80F61B23-456A-4D9E-920E-E180C9672719}" srcOrd="0" destOrd="0" presId="urn:microsoft.com/office/officeart/2005/8/layout/hierarchy1"/>
    <dgm:cxn modelId="{E27CC6C7-1096-48D0-8C99-91F78DF2068D}" type="presParOf" srcId="{80F61B23-456A-4D9E-920E-E180C9672719}" destId="{AE6F5499-8C6D-4A70-8BE4-6E3B803DC678}" srcOrd="0" destOrd="0" presId="urn:microsoft.com/office/officeart/2005/8/layout/hierarchy1"/>
    <dgm:cxn modelId="{705DC1C1-042B-49AB-8ED5-24A0ABBED1AB}" type="presParOf" srcId="{80F61B23-456A-4D9E-920E-E180C9672719}" destId="{5A500236-8547-4068-81AA-B4AA5E02535C}" srcOrd="1" destOrd="0" presId="urn:microsoft.com/office/officeart/2005/8/layout/hierarchy1"/>
    <dgm:cxn modelId="{E55C72AC-8A7C-439B-8D78-FAB7B5193710}" type="presParOf" srcId="{44F76280-9A08-434A-BEB9-4E8913A340F8}" destId="{D39DB10E-D029-4E96-AA08-6238AC04E6AF}" srcOrd="1" destOrd="0" presId="urn:microsoft.com/office/officeart/2005/8/layout/hierarchy1"/>
    <dgm:cxn modelId="{4A3858EE-5B57-4AD9-BF25-73FF59ECE43B}" type="presParOf" srcId="{7503BC88-CDF8-48EF-A6D8-D338A058C1FA}" destId="{F83B10D4-2F1B-4B45-9808-67848F54CAE1}" srcOrd="2" destOrd="0" presId="urn:microsoft.com/office/officeart/2005/8/layout/hierarchy1"/>
    <dgm:cxn modelId="{4A3D5D45-A0BF-46EF-B6BE-15436FACF5CD}" type="presParOf" srcId="{7503BC88-CDF8-48EF-A6D8-D338A058C1FA}" destId="{020F68F1-FFD5-4D84-9220-D68140FB39E0}" srcOrd="3" destOrd="0" presId="urn:microsoft.com/office/officeart/2005/8/layout/hierarchy1"/>
    <dgm:cxn modelId="{432D368B-D630-4588-912B-22DF0DE703AD}" type="presParOf" srcId="{020F68F1-FFD5-4D84-9220-D68140FB39E0}" destId="{D92E24C4-AE51-48AA-9268-6FF0D0CA6E59}" srcOrd="0" destOrd="0" presId="urn:microsoft.com/office/officeart/2005/8/layout/hierarchy1"/>
    <dgm:cxn modelId="{59C44D02-51FA-4E1B-87B3-1AD9974B407B}" type="presParOf" srcId="{D92E24C4-AE51-48AA-9268-6FF0D0CA6E59}" destId="{40A8941A-98B5-452B-8E13-3CC3244A9410}" srcOrd="0" destOrd="0" presId="urn:microsoft.com/office/officeart/2005/8/layout/hierarchy1"/>
    <dgm:cxn modelId="{7A620206-1F1F-48DD-830B-07F3E912FBDC}" type="presParOf" srcId="{D92E24C4-AE51-48AA-9268-6FF0D0CA6E59}" destId="{B6658972-C756-4356-808C-B165B16DB950}" srcOrd="1" destOrd="0" presId="urn:microsoft.com/office/officeart/2005/8/layout/hierarchy1"/>
    <dgm:cxn modelId="{5B6117A6-4756-4290-8BA6-D18C17EA6CEF}" type="presParOf" srcId="{020F68F1-FFD5-4D84-9220-D68140FB39E0}" destId="{319521F0-9596-4F83-9854-8CF35AE2E23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A6F6E6B-DAD3-49F3-AC14-37CC5A1CCDDE}" type="doc">
      <dgm:prSet loTypeId="urn:microsoft.com/office/officeart/2005/8/layout/hierarchy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1D26866-43D2-47C9-A7B3-11FAC8EFCA5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Развитие познавательно-исследовательской деятельности</a:t>
          </a:r>
        </a:p>
      </dgm:t>
    </dgm:pt>
    <dgm:pt modelId="{60E2A748-D947-428C-B0A3-B4E7A6FD0DF1}" type="parTrans" cxnId="{D81E1272-D735-4E10-A628-8CACFF4F3A2B}">
      <dgm:prSet/>
      <dgm:spPr/>
      <dgm:t>
        <a:bodyPr/>
        <a:lstStyle/>
        <a:p>
          <a:endParaRPr lang="ru-RU"/>
        </a:p>
      </dgm:t>
    </dgm:pt>
    <dgm:pt modelId="{7BADB0BF-F2D7-4BD7-BC4B-61BFFA8BF590}" type="sibTrans" cxnId="{D81E1272-D735-4E10-A628-8CACFF4F3A2B}">
      <dgm:prSet/>
      <dgm:spPr/>
      <dgm:t>
        <a:bodyPr/>
        <a:lstStyle/>
        <a:p>
          <a:endParaRPr lang="ru-RU"/>
        </a:p>
      </dgm:t>
    </dgm:pt>
    <dgm:pt modelId="{131542BF-2B77-45D0-AD4E-C91539CAAC47}">
      <dgm:prSet custT="1"/>
      <dgm:spPr/>
      <dgm:t>
        <a:bodyPr/>
        <a:lstStyle/>
        <a:p>
          <a:pPr algn="l"/>
          <a:r>
            <a:rPr lang="ru-RU" sz="1200" b="1" dirty="0" smtClean="0"/>
            <a:t> Расширение опыта ориентировки в окружающем, сенсорное развитие, развитие любознательности и познавательной  мотивации</a:t>
          </a:r>
          <a:endParaRPr lang="ru-RU" sz="1200" b="1" dirty="0"/>
        </a:p>
      </dgm:t>
    </dgm:pt>
    <dgm:pt modelId="{DD95E5E9-75A6-4EE6-8F26-224B9B0D02A7}" type="parTrans" cxnId="{06ED4636-CF34-4424-B563-7C6B492B9124}">
      <dgm:prSet/>
      <dgm:spPr/>
      <dgm:t>
        <a:bodyPr/>
        <a:lstStyle/>
        <a:p>
          <a:endParaRPr lang="ru-RU"/>
        </a:p>
      </dgm:t>
    </dgm:pt>
    <dgm:pt modelId="{EE36BD0D-F0E1-4B6B-B711-52837427531C}" type="sibTrans" cxnId="{06ED4636-CF34-4424-B563-7C6B492B9124}">
      <dgm:prSet/>
      <dgm:spPr/>
      <dgm:t>
        <a:bodyPr/>
        <a:lstStyle/>
        <a:p>
          <a:endParaRPr lang="ru-RU"/>
        </a:p>
      </dgm:t>
    </dgm:pt>
    <dgm:pt modelId="{AA15B904-207D-4162-8EF7-22E50D560D77}">
      <dgm:prSet custT="1"/>
      <dgm:spPr/>
      <dgm:t>
        <a:bodyPr/>
        <a:lstStyle/>
        <a:p>
          <a:pPr algn="l"/>
          <a:r>
            <a:rPr lang="ru-RU" sz="1200" b="1" dirty="0" smtClean="0"/>
            <a:t>Формирование  познавательных  действий,  развитие воображения и творческой активности</a:t>
          </a:r>
          <a:endParaRPr lang="ru-RU" sz="1200" b="1" dirty="0"/>
        </a:p>
      </dgm:t>
    </dgm:pt>
    <dgm:pt modelId="{29EE7274-28CE-4A2E-9162-81F858765E48}" type="parTrans" cxnId="{00E3A81F-596B-4865-8A00-1811E2876965}">
      <dgm:prSet/>
      <dgm:spPr/>
      <dgm:t>
        <a:bodyPr/>
        <a:lstStyle/>
        <a:p>
          <a:endParaRPr lang="ru-RU"/>
        </a:p>
      </dgm:t>
    </dgm:pt>
    <dgm:pt modelId="{32649FE9-742C-4432-9C2A-691F01AF49EA}" type="sibTrans" cxnId="{00E3A81F-596B-4865-8A00-1811E2876965}">
      <dgm:prSet/>
      <dgm:spPr/>
      <dgm:t>
        <a:bodyPr/>
        <a:lstStyle/>
        <a:p>
          <a:endParaRPr lang="ru-RU"/>
        </a:p>
      </dgm:t>
    </dgm:pt>
    <dgm:pt modelId="{6E85D9ED-E4F7-4896-9E35-60C99572A29D}">
      <dgm:prSet custT="1"/>
      <dgm:spPr/>
      <dgm:t>
        <a:bodyPr/>
        <a:lstStyle/>
        <a:p>
          <a:pPr algn="l"/>
          <a:r>
            <a:rPr lang="ru-RU" sz="1200" b="1" dirty="0" smtClean="0"/>
            <a:t>формирование первичных представлений об объектах окружающего мира, о свойствах и отношениях объектов окружающего мира (форме, цвете, размере, материале, звучании, ритме, темпе, причинах и следствиях и др.)</a:t>
          </a:r>
          <a:endParaRPr lang="ru-RU" sz="1200" b="1" dirty="0"/>
        </a:p>
      </dgm:t>
    </dgm:pt>
    <dgm:pt modelId="{8C293755-0EC5-438E-B125-1704DD802D1F}" type="parTrans" cxnId="{22AC38AB-D0EC-457B-8784-0380E885D07D}">
      <dgm:prSet/>
      <dgm:spPr/>
      <dgm:t>
        <a:bodyPr/>
        <a:lstStyle/>
        <a:p>
          <a:endParaRPr lang="ru-RU"/>
        </a:p>
      </dgm:t>
    </dgm:pt>
    <dgm:pt modelId="{3B494B1B-4AE3-4893-B759-1196979CCC79}" type="sibTrans" cxnId="{22AC38AB-D0EC-457B-8784-0380E885D07D}">
      <dgm:prSet/>
      <dgm:spPr/>
      <dgm:t>
        <a:bodyPr/>
        <a:lstStyle/>
        <a:p>
          <a:endParaRPr lang="ru-RU"/>
        </a:p>
      </dgm:t>
    </dgm:pt>
    <dgm:pt modelId="{2C55F894-C2C6-43F3-90B8-3450C4F8617E}">
      <dgm:prSet custT="1"/>
      <dgm:spPr/>
      <dgm:t>
        <a:bodyPr/>
        <a:lstStyle/>
        <a:p>
          <a:pPr algn="l"/>
          <a:r>
            <a:rPr lang="ru-RU" sz="1200" b="1" dirty="0" smtClean="0"/>
            <a:t>Развитие восприятия, внимания, памяти, наблюдательности, способности  анализировать,  сравнивать,  выделять  характерные,  существенные  признаки  предметов  и  явлений  окружающего  мира</a:t>
          </a:r>
          <a:endParaRPr lang="ru-RU" sz="1200" b="1" dirty="0"/>
        </a:p>
      </dgm:t>
    </dgm:pt>
    <dgm:pt modelId="{1C238F9A-B29E-4F22-BE39-881B163B62A8}" type="parTrans" cxnId="{0F850838-9428-429D-AE53-86C4E801680F}">
      <dgm:prSet/>
      <dgm:spPr/>
      <dgm:t>
        <a:bodyPr/>
        <a:lstStyle/>
        <a:p>
          <a:endParaRPr lang="ru-RU"/>
        </a:p>
      </dgm:t>
    </dgm:pt>
    <dgm:pt modelId="{A0E2B3D2-9B38-4046-A3A0-854021E638FD}" type="sibTrans" cxnId="{0F850838-9428-429D-AE53-86C4E801680F}">
      <dgm:prSet/>
      <dgm:spPr/>
      <dgm:t>
        <a:bodyPr/>
        <a:lstStyle/>
        <a:p>
          <a:endParaRPr lang="ru-RU"/>
        </a:p>
      </dgm:t>
    </dgm:pt>
    <dgm:pt modelId="{F4B8AFD7-90D2-4628-A06E-ABD5D7DBFCCD}">
      <dgm:prSet custT="1"/>
      <dgm:spPr/>
      <dgm:t>
        <a:bodyPr/>
        <a:lstStyle/>
        <a:p>
          <a:pPr algn="l"/>
          <a:r>
            <a:rPr lang="ru-RU" sz="1100" dirty="0" smtClean="0"/>
            <a:t> </a:t>
          </a:r>
          <a:r>
            <a:rPr lang="ru-RU" sz="1200" b="1" dirty="0" smtClean="0"/>
            <a:t>Развитие умения устанавливать  простейшие  связи  между  предметами  и  явлениями, </a:t>
          </a:r>
          <a:endParaRPr lang="ru-RU" sz="1200" b="1" dirty="0"/>
        </a:p>
      </dgm:t>
    </dgm:pt>
    <dgm:pt modelId="{0AFF64B6-1363-4F51-8BA6-153B38ECD6AD}" type="parTrans" cxnId="{E59C27B8-80B6-4061-81E9-ED6B33B2D0BC}">
      <dgm:prSet/>
      <dgm:spPr/>
      <dgm:t>
        <a:bodyPr/>
        <a:lstStyle/>
        <a:p>
          <a:endParaRPr lang="ru-RU"/>
        </a:p>
      </dgm:t>
    </dgm:pt>
    <dgm:pt modelId="{E072EFB6-032D-40A5-9891-4DE8A7EB9327}" type="sibTrans" cxnId="{E59C27B8-80B6-4061-81E9-ED6B33B2D0BC}">
      <dgm:prSet/>
      <dgm:spPr/>
      <dgm:t>
        <a:bodyPr/>
        <a:lstStyle/>
        <a:p>
          <a:endParaRPr lang="ru-RU"/>
        </a:p>
      </dgm:t>
    </dgm:pt>
    <dgm:pt modelId="{D281C3BE-E77D-4C28-8FC0-02301F9181C3}" type="pres">
      <dgm:prSet presAssocID="{2A6F6E6B-DAD3-49F3-AC14-37CC5A1CCD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F611B9-8096-4945-BF4B-C6AEA81CD6A1}" type="pres">
      <dgm:prSet presAssocID="{C1D26866-43D2-47C9-A7B3-11FAC8EFCA53}" presName="hierRoot1" presStyleCnt="0"/>
      <dgm:spPr/>
    </dgm:pt>
    <dgm:pt modelId="{E596762B-6557-409B-B3F8-E2FDBA8F106C}" type="pres">
      <dgm:prSet presAssocID="{C1D26866-43D2-47C9-A7B3-11FAC8EFCA53}" presName="composite" presStyleCnt="0"/>
      <dgm:spPr/>
    </dgm:pt>
    <dgm:pt modelId="{D33DA1FF-A3B7-47EC-A94D-DA524181BE00}" type="pres">
      <dgm:prSet presAssocID="{C1D26866-43D2-47C9-A7B3-11FAC8EFCA53}" presName="background" presStyleLbl="node0" presStyleIdx="0" presStyleCnt="1"/>
      <dgm:spPr/>
    </dgm:pt>
    <dgm:pt modelId="{5C20B73A-2356-4C4F-99D4-2A581994B9A3}" type="pres">
      <dgm:prSet presAssocID="{C1D26866-43D2-47C9-A7B3-11FAC8EFCA53}" presName="text" presStyleLbl="fgAcc0" presStyleIdx="0" presStyleCnt="1" custScaleX="232670" custScaleY="113333" custLinFactNeighborX="2287" custLinFactNeighborY="-43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3BC88-CDF8-48EF-A6D8-D338A058C1FA}" type="pres">
      <dgm:prSet presAssocID="{C1D26866-43D2-47C9-A7B3-11FAC8EFCA53}" presName="hierChild2" presStyleCnt="0"/>
      <dgm:spPr/>
    </dgm:pt>
    <dgm:pt modelId="{DBFAC581-F3AC-4574-9E2C-65EF84083154}" type="pres">
      <dgm:prSet presAssocID="{DD95E5E9-75A6-4EE6-8F26-224B9B0D02A7}" presName="Name10" presStyleLbl="parChTrans1D2" presStyleIdx="0" presStyleCnt="5"/>
      <dgm:spPr/>
      <dgm:t>
        <a:bodyPr/>
        <a:lstStyle/>
        <a:p>
          <a:endParaRPr lang="ru-RU"/>
        </a:p>
      </dgm:t>
    </dgm:pt>
    <dgm:pt modelId="{44F76280-9A08-434A-BEB9-4E8913A340F8}" type="pres">
      <dgm:prSet presAssocID="{131542BF-2B77-45D0-AD4E-C91539CAAC47}" presName="hierRoot2" presStyleCnt="0"/>
      <dgm:spPr/>
    </dgm:pt>
    <dgm:pt modelId="{80F61B23-456A-4D9E-920E-E180C9672719}" type="pres">
      <dgm:prSet presAssocID="{131542BF-2B77-45D0-AD4E-C91539CAAC47}" presName="composite2" presStyleCnt="0"/>
      <dgm:spPr/>
    </dgm:pt>
    <dgm:pt modelId="{AE6F5499-8C6D-4A70-8BE4-6E3B803DC678}" type="pres">
      <dgm:prSet presAssocID="{131542BF-2B77-45D0-AD4E-C91539CAAC47}" presName="background2" presStyleLbl="node2" presStyleIdx="0" presStyleCnt="5"/>
      <dgm:spPr/>
    </dgm:pt>
    <dgm:pt modelId="{5A500236-8547-4068-81AA-B4AA5E02535C}" type="pres">
      <dgm:prSet presAssocID="{131542BF-2B77-45D0-AD4E-C91539CAAC47}" presName="text2" presStyleLbl="fgAcc2" presStyleIdx="0" presStyleCnt="5" custScaleY="4952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9DB10E-D029-4E96-AA08-6238AC04E6AF}" type="pres">
      <dgm:prSet presAssocID="{131542BF-2B77-45D0-AD4E-C91539CAAC47}" presName="hierChild3" presStyleCnt="0"/>
      <dgm:spPr/>
    </dgm:pt>
    <dgm:pt modelId="{DE57A09D-3293-40D8-91E3-62965D337D2A}" type="pres">
      <dgm:prSet presAssocID="{29EE7274-28CE-4A2E-9162-81F858765E48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78D9247-876D-4A72-BC0F-5F9F46C3ECE8}" type="pres">
      <dgm:prSet presAssocID="{AA15B904-207D-4162-8EF7-22E50D560D77}" presName="hierRoot2" presStyleCnt="0"/>
      <dgm:spPr/>
    </dgm:pt>
    <dgm:pt modelId="{7F13AF14-4BD3-4EB9-B53C-F5050DF2FB88}" type="pres">
      <dgm:prSet presAssocID="{AA15B904-207D-4162-8EF7-22E50D560D77}" presName="composite2" presStyleCnt="0"/>
      <dgm:spPr/>
    </dgm:pt>
    <dgm:pt modelId="{57EFBCE7-1F51-4616-AB24-D5C27B97259C}" type="pres">
      <dgm:prSet presAssocID="{AA15B904-207D-4162-8EF7-22E50D560D77}" presName="background2" presStyleLbl="node2" presStyleIdx="1" presStyleCnt="5"/>
      <dgm:spPr/>
    </dgm:pt>
    <dgm:pt modelId="{D65EA2CB-278D-4B95-ADA3-0894D73FD7A3}" type="pres">
      <dgm:prSet presAssocID="{AA15B904-207D-4162-8EF7-22E50D560D77}" presName="text2" presStyleLbl="fgAcc2" presStyleIdx="1" presStyleCnt="5" custScaleY="5103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F7506F-E2EF-47D3-85FF-C2B59C83F6EB}" type="pres">
      <dgm:prSet presAssocID="{AA15B904-207D-4162-8EF7-22E50D560D77}" presName="hierChild3" presStyleCnt="0"/>
      <dgm:spPr/>
    </dgm:pt>
    <dgm:pt modelId="{0997EA7B-BDC7-4C84-BE2D-1A070A9804E8}" type="pres">
      <dgm:prSet presAssocID="{8C293755-0EC5-438E-B125-1704DD802D1F}" presName="Name10" presStyleLbl="parChTrans1D2" presStyleIdx="2" presStyleCnt="5"/>
      <dgm:spPr/>
      <dgm:t>
        <a:bodyPr/>
        <a:lstStyle/>
        <a:p>
          <a:endParaRPr lang="ru-RU"/>
        </a:p>
      </dgm:t>
    </dgm:pt>
    <dgm:pt modelId="{A6ED6A30-4C84-4A48-88BE-658AE5E71AEE}" type="pres">
      <dgm:prSet presAssocID="{6E85D9ED-E4F7-4896-9E35-60C99572A29D}" presName="hierRoot2" presStyleCnt="0"/>
      <dgm:spPr/>
    </dgm:pt>
    <dgm:pt modelId="{E7CABD00-9AA8-454E-B171-40580D2B5739}" type="pres">
      <dgm:prSet presAssocID="{6E85D9ED-E4F7-4896-9E35-60C99572A29D}" presName="composite2" presStyleCnt="0"/>
      <dgm:spPr/>
    </dgm:pt>
    <dgm:pt modelId="{56E3DC2A-A8A0-4EE1-98D0-9921C24D962F}" type="pres">
      <dgm:prSet presAssocID="{6E85D9ED-E4F7-4896-9E35-60C99572A29D}" presName="background2" presStyleLbl="node2" presStyleIdx="2" presStyleCnt="5"/>
      <dgm:spPr/>
    </dgm:pt>
    <dgm:pt modelId="{F2BF230F-3D46-4756-B969-C782919EEF98}" type="pres">
      <dgm:prSet presAssocID="{6E85D9ED-E4F7-4896-9E35-60C99572A29D}" presName="text2" presStyleLbl="fgAcc2" presStyleIdx="2" presStyleCnt="5" custScaleY="5080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114FCC-A91C-4C5D-A600-9A8979C3FCBF}" type="pres">
      <dgm:prSet presAssocID="{6E85D9ED-E4F7-4896-9E35-60C99572A29D}" presName="hierChild3" presStyleCnt="0"/>
      <dgm:spPr/>
    </dgm:pt>
    <dgm:pt modelId="{24DFDBF1-2919-4C59-BFD0-5F68FC7FD5AE}" type="pres">
      <dgm:prSet presAssocID="{1C238F9A-B29E-4F22-BE39-881B163B62A8}" presName="Name10" presStyleLbl="parChTrans1D2" presStyleIdx="3" presStyleCnt="5"/>
      <dgm:spPr/>
      <dgm:t>
        <a:bodyPr/>
        <a:lstStyle/>
        <a:p>
          <a:endParaRPr lang="ru-RU"/>
        </a:p>
      </dgm:t>
    </dgm:pt>
    <dgm:pt modelId="{8B4D9582-D37C-4929-9315-A3333D4C9F7A}" type="pres">
      <dgm:prSet presAssocID="{2C55F894-C2C6-43F3-90B8-3450C4F8617E}" presName="hierRoot2" presStyleCnt="0"/>
      <dgm:spPr/>
    </dgm:pt>
    <dgm:pt modelId="{6A9E415B-49AE-43F4-9E40-DDF9B8616B74}" type="pres">
      <dgm:prSet presAssocID="{2C55F894-C2C6-43F3-90B8-3450C4F8617E}" presName="composite2" presStyleCnt="0"/>
      <dgm:spPr/>
    </dgm:pt>
    <dgm:pt modelId="{040BA328-1F9F-42C4-AFD7-68A32467FD63}" type="pres">
      <dgm:prSet presAssocID="{2C55F894-C2C6-43F3-90B8-3450C4F8617E}" presName="background2" presStyleLbl="node2" presStyleIdx="3" presStyleCnt="5"/>
      <dgm:spPr/>
    </dgm:pt>
    <dgm:pt modelId="{FF45206E-0FDE-4176-BF6D-22A7F8FBDBFA}" type="pres">
      <dgm:prSet presAssocID="{2C55F894-C2C6-43F3-90B8-3450C4F8617E}" presName="text2" presStyleLbl="fgAcc2" presStyleIdx="3" presStyleCnt="5" custScaleY="5076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7477C4-CD0A-4067-B12A-D03719FB7963}" type="pres">
      <dgm:prSet presAssocID="{2C55F894-C2C6-43F3-90B8-3450C4F8617E}" presName="hierChild3" presStyleCnt="0"/>
      <dgm:spPr/>
    </dgm:pt>
    <dgm:pt modelId="{6C223B8A-8061-498D-B4A4-FD68E6C688E9}" type="pres">
      <dgm:prSet presAssocID="{0AFF64B6-1363-4F51-8BA6-153B38ECD6AD}" presName="Name10" presStyleLbl="parChTrans1D2" presStyleIdx="4" presStyleCnt="5"/>
      <dgm:spPr/>
      <dgm:t>
        <a:bodyPr/>
        <a:lstStyle/>
        <a:p>
          <a:endParaRPr lang="ru-RU"/>
        </a:p>
      </dgm:t>
    </dgm:pt>
    <dgm:pt modelId="{D7795C2E-5D87-4DBC-92A8-B44D84AA1DBC}" type="pres">
      <dgm:prSet presAssocID="{F4B8AFD7-90D2-4628-A06E-ABD5D7DBFCCD}" presName="hierRoot2" presStyleCnt="0"/>
      <dgm:spPr/>
    </dgm:pt>
    <dgm:pt modelId="{EF9D009E-F685-4EE5-9DCF-EEF534221E6A}" type="pres">
      <dgm:prSet presAssocID="{F4B8AFD7-90D2-4628-A06E-ABD5D7DBFCCD}" presName="composite2" presStyleCnt="0"/>
      <dgm:spPr/>
    </dgm:pt>
    <dgm:pt modelId="{BBD9DFF5-0D2B-40D8-9CDB-3C8FBE4E4D02}" type="pres">
      <dgm:prSet presAssocID="{F4B8AFD7-90D2-4628-A06E-ABD5D7DBFCCD}" presName="background2" presStyleLbl="node2" presStyleIdx="4" presStyleCnt="5"/>
      <dgm:spPr/>
    </dgm:pt>
    <dgm:pt modelId="{032ED9AC-142F-4496-A7E0-5FB4F88714B8}" type="pres">
      <dgm:prSet presAssocID="{F4B8AFD7-90D2-4628-A06E-ABD5D7DBFCCD}" presName="text2" presStyleLbl="fgAcc2" presStyleIdx="4" presStyleCnt="5" custScaleY="5130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3304D8-77C5-4E5A-B5CB-93B5EF9E1A22}" type="pres">
      <dgm:prSet presAssocID="{F4B8AFD7-90D2-4628-A06E-ABD5D7DBFCCD}" presName="hierChild3" presStyleCnt="0"/>
      <dgm:spPr/>
    </dgm:pt>
  </dgm:ptLst>
  <dgm:cxnLst>
    <dgm:cxn modelId="{A6AB238D-BCC5-462E-B4B9-5FC1E75E9F2E}" type="presOf" srcId="{AA15B904-207D-4162-8EF7-22E50D560D77}" destId="{D65EA2CB-278D-4B95-ADA3-0894D73FD7A3}" srcOrd="0" destOrd="0" presId="urn:microsoft.com/office/officeart/2005/8/layout/hierarchy1"/>
    <dgm:cxn modelId="{AD9B4F6F-3268-4325-B502-CFD3E44C9E59}" type="presOf" srcId="{DD95E5E9-75A6-4EE6-8F26-224B9B0D02A7}" destId="{DBFAC581-F3AC-4574-9E2C-65EF84083154}" srcOrd="0" destOrd="0" presId="urn:microsoft.com/office/officeart/2005/8/layout/hierarchy1"/>
    <dgm:cxn modelId="{22AC38AB-D0EC-457B-8784-0380E885D07D}" srcId="{C1D26866-43D2-47C9-A7B3-11FAC8EFCA53}" destId="{6E85D9ED-E4F7-4896-9E35-60C99572A29D}" srcOrd="2" destOrd="0" parTransId="{8C293755-0EC5-438E-B125-1704DD802D1F}" sibTransId="{3B494B1B-4AE3-4893-B759-1196979CCC79}"/>
    <dgm:cxn modelId="{50846521-FC16-4DBE-A731-937CB2405FE5}" type="presOf" srcId="{F4B8AFD7-90D2-4628-A06E-ABD5D7DBFCCD}" destId="{032ED9AC-142F-4496-A7E0-5FB4F88714B8}" srcOrd="0" destOrd="0" presId="urn:microsoft.com/office/officeart/2005/8/layout/hierarchy1"/>
    <dgm:cxn modelId="{68CA3153-58B5-4F91-B111-FA78A4838A87}" type="presOf" srcId="{2C55F894-C2C6-43F3-90B8-3450C4F8617E}" destId="{FF45206E-0FDE-4176-BF6D-22A7F8FBDBFA}" srcOrd="0" destOrd="0" presId="urn:microsoft.com/office/officeart/2005/8/layout/hierarchy1"/>
    <dgm:cxn modelId="{0F850838-9428-429D-AE53-86C4E801680F}" srcId="{C1D26866-43D2-47C9-A7B3-11FAC8EFCA53}" destId="{2C55F894-C2C6-43F3-90B8-3450C4F8617E}" srcOrd="3" destOrd="0" parTransId="{1C238F9A-B29E-4F22-BE39-881B163B62A8}" sibTransId="{A0E2B3D2-9B38-4046-A3A0-854021E638FD}"/>
    <dgm:cxn modelId="{AA283811-3905-4D70-A687-6CE8D4E0B59A}" type="presOf" srcId="{0AFF64B6-1363-4F51-8BA6-153B38ECD6AD}" destId="{6C223B8A-8061-498D-B4A4-FD68E6C688E9}" srcOrd="0" destOrd="0" presId="urn:microsoft.com/office/officeart/2005/8/layout/hierarchy1"/>
    <dgm:cxn modelId="{8D088814-9690-47A5-A682-8C0A2EC0A8E5}" type="presOf" srcId="{1C238F9A-B29E-4F22-BE39-881B163B62A8}" destId="{24DFDBF1-2919-4C59-BFD0-5F68FC7FD5AE}" srcOrd="0" destOrd="0" presId="urn:microsoft.com/office/officeart/2005/8/layout/hierarchy1"/>
    <dgm:cxn modelId="{2C1798DE-94EF-484D-AA6C-31AF8EC98A4C}" type="presOf" srcId="{8C293755-0EC5-438E-B125-1704DD802D1F}" destId="{0997EA7B-BDC7-4C84-BE2D-1A070A9804E8}" srcOrd="0" destOrd="0" presId="urn:microsoft.com/office/officeart/2005/8/layout/hierarchy1"/>
    <dgm:cxn modelId="{A807D418-0FFC-4A94-95B0-8D9E43174B36}" type="presOf" srcId="{2A6F6E6B-DAD3-49F3-AC14-37CC5A1CCDDE}" destId="{D281C3BE-E77D-4C28-8FC0-02301F9181C3}" srcOrd="0" destOrd="0" presId="urn:microsoft.com/office/officeart/2005/8/layout/hierarchy1"/>
    <dgm:cxn modelId="{00E3A81F-596B-4865-8A00-1811E2876965}" srcId="{C1D26866-43D2-47C9-A7B3-11FAC8EFCA53}" destId="{AA15B904-207D-4162-8EF7-22E50D560D77}" srcOrd="1" destOrd="0" parTransId="{29EE7274-28CE-4A2E-9162-81F858765E48}" sibTransId="{32649FE9-742C-4432-9C2A-691F01AF49EA}"/>
    <dgm:cxn modelId="{F1113C37-426B-4C1D-9768-AFF5338E94C5}" type="presOf" srcId="{6E85D9ED-E4F7-4896-9E35-60C99572A29D}" destId="{F2BF230F-3D46-4756-B969-C782919EEF98}" srcOrd="0" destOrd="0" presId="urn:microsoft.com/office/officeart/2005/8/layout/hierarchy1"/>
    <dgm:cxn modelId="{D81E1272-D735-4E10-A628-8CACFF4F3A2B}" srcId="{2A6F6E6B-DAD3-49F3-AC14-37CC5A1CCDDE}" destId="{C1D26866-43D2-47C9-A7B3-11FAC8EFCA53}" srcOrd="0" destOrd="0" parTransId="{60E2A748-D947-428C-B0A3-B4E7A6FD0DF1}" sibTransId="{7BADB0BF-F2D7-4BD7-BC4B-61BFFA8BF590}"/>
    <dgm:cxn modelId="{E59C27B8-80B6-4061-81E9-ED6B33B2D0BC}" srcId="{C1D26866-43D2-47C9-A7B3-11FAC8EFCA53}" destId="{F4B8AFD7-90D2-4628-A06E-ABD5D7DBFCCD}" srcOrd="4" destOrd="0" parTransId="{0AFF64B6-1363-4F51-8BA6-153B38ECD6AD}" sibTransId="{E072EFB6-032D-40A5-9891-4DE8A7EB9327}"/>
    <dgm:cxn modelId="{F6681ED8-A4D0-4D8E-B831-A5FCD3C03B53}" type="presOf" srcId="{131542BF-2B77-45D0-AD4E-C91539CAAC47}" destId="{5A500236-8547-4068-81AA-B4AA5E02535C}" srcOrd="0" destOrd="0" presId="urn:microsoft.com/office/officeart/2005/8/layout/hierarchy1"/>
    <dgm:cxn modelId="{D091974E-499B-47AB-892C-D55650127726}" type="presOf" srcId="{29EE7274-28CE-4A2E-9162-81F858765E48}" destId="{DE57A09D-3293-40D8-91E3-62965D337D2A}" srcOrd="0" destOrd="0" presId="urn:microsoft.com/office/officeart/2005/8/layout/hierarchy1"/>
    <dgm:cxn modelId="{B166EBE0-BBF9-44EF-9E42-25B804F299FC}" type="presOf" srcId="{C1D26866-43D2-47C9-A7B3-11FAC8EFCA53}" destId="{5C20B73A-2356-4C4F-99D4-2A581994B9A3}" srcOrd="0" destOrd="0" presId="urn:microsoft.com/office/officeart/2005/8/layout/hierarchy1"/>
    <dgm:cxn modelId="{06ED4636-CF34-4424-B563-7C6B492B9124}" srcId="{C1D26866-43D2-47C9-A7B3-11FAC8EFCA53}" destId="{131542BF-2B77-45D0-AD4E-C91539CAAC47}" srcOrd="0" destOrd="0" parTransId="{DD95E5E9-75A6-4EE6-8F26-224B9B0D02A7}" sibTransId="{EE36BD0D-F0E1-4B6B-B711-52837427531C}"/>
    <dgm:cxn modelId="{6540CD8B-30E3-446A-8057-E8247C81A3EA}" type="presParOf" srcId="{D281C3BE-E77D-4C28-8FC0-02301F9181C3}" destId="{99F611B9-8096-4945-BF4B-C6AEA81CD6A1}" srcOrd="0" destOrd="0" presId="urn:microsoft.com/office/officeart/2005/8/layout/hierarchy1"/>
    <dgm:cxn modelId="{E15F2D71-CA44-44B5-A2AC-DC3A97AB3B7B}" type="presParOf" srcId="{99F611B9-8096-4945-BF4B-C6AEA81CD6A1}" destId="{E596762B-6557-409B-B3F8-E2FDBA8F106C}" srcOrd="0" destOrd="0" presId="urn:microsoft.com/office/officeart/2005/8/layout/hierarchy1"/>
    <dgm:cxn modelId="{8BADB670-AB7F-4C8F-BD65-A3E79B98326D}" type="presParOf" srcId="{E596762B-6557-409B-B3F8-E2FDBA8F106C}" destId="{D33DA1FF-A3B7-47EC-A94D-DA524181BE00}" srcOrd="0" destOrd="0" presId="urn:microsoft.com/office/officeart/2005/8/layout/hierarchy1"/>
    <dgm:cxn modelId="{4F5C7882-BD2A-46B8-BB57-5839BFDD0E80}" type="presParOf" srcId="{E596762B-6557-409B-B3F8-E2FDBA8F106C}" destId="{5C20B73A-2356-4C4F-99D4-2A581994B9A3}" srcOrd="1" destOrd="0" presId="urn:microsoft.com/office/officeart/2005/8/layout/hierarchy1"/>
    <dgm:cxn modelId="{D032445A-8907-4223-8DB7-5D0FF5A2A845}" type="presParOf" srcId="{99F611B9-8096-4945-BF4B-C6AEA81CD6A1}" destId="{7503BC88-CDF8-48EF-A6D8-D338A058C1FA}" srcOrd="1" destOrd="0" presId="urn:microsoft.com/office/officeart/2005/8/layout/hierarchy1"/>
    <dgm:cxn modelId="{5F7CEB47-2F8A-4549-8DFF-69D8B79D94D7}" type="presParOf" srcId="{7503BC88-CDF8-48EF-A6D8-D338A058C1FA}" destId="{DBFAC581-F3AC-4574-9E2C-65EF84083154}" srcOrd="0" destOrd="0" presId="urn:microsoft.com/office/officeart/2005/8/layout/hierarchy1"/>
    <dgm:cxn modelId="{C67610DA-7072-4FDC-A184-3BD737DE7EE0}" type="presParOf" srcId="{7503BC88-CDF8-48EF-A6D8-D338A058C1FA}" destId="{44F76280-9A08-434A-BEB9-4E8913A340F8}" srcOrd="1" destOrd="0" presId="urn:microsoft.com/office/officeart/2005/8/layout/hierarchy1"/>
    <dgm:cxn modelId="{16C8C993-9A62-404C-9F2D-3251AECF0428}" type="presParOf" srcId="{44F76280-9A08-434A-BEB9-4E8913A340F8}" destId="{80F61B23-456A-4D9E-920E-E180C9672719}" srcOrd="0" destOrd="0" presId="urn:microsoft.com/office/officeart/2005/8/layout/hierarchy1"/>
    <dgm:cxn modelId="{066F393C-2EA9-4307-B4AD-2397B1D4B48A}" type="presParOf" srcId="{80F61B23-456A-4D9E-920E-E180C9672719}" destId="{AE6F5499-8C6D-4A70-8BE4-6E3B803DC678}" srcOrd="0" destOrd="0" presId="urn:microsoft.com/office/officeart/2005/8/layout/hierarchy1"/>
    <dgm:cxn modelId="{3B8B19B6-8B73-4EED-8466-37DE5013BCF0}" type="presParOf" srcId="{80F61B23-456A-4D9E-920E-E180C9672719}" destId="{5A500236-8547-4068-81AA-B4AA5E02535C}" srcOrd="1" destOrd="0" presId="urn:microsoft.com/office/officeart/2005/8/layout/hierarchy1"/>
    <dgm:cxn modelId="{C96E39C4-13A7-4E6A-A749-F06B9545ABF2}" type="presParOf" srcId="{44F76280-9A08-434A-BEB9-4E8913A340F8}" destId="{D39DB10E-D029-4E96-AA08-6238AC04E6AF}" srcOrd="1" destOrd="0" presId="urn:microsoft.com/office/officeart/2005/8/layout/hierarchy1"/>
    <dgm:cxn modelId="{6D73884F-BE84-440C-841C-E7B1674EB1F2}" type="presParOf" srcId="{7503BC88-CDF8-48EF-A6D8-D338A058C1FA}" destId="{DE57A09D-3293-40D8-91E3-62965D337D2A}" srcOrd="2" destOrd="0" presId="urn:microsoft.com/office/officeart/2005/8/layout/hierarchy1"/>
    <dgm:cxn modelId="{6ADDDBD3-A6D3-4FDB-B032-484B77A588F3}" type="presParOf" srcId="{7503BC88-CDF8-48EF-A6D8-D338A058C1FA}" destId="{578D9247-876D-4A72-BC0F-5F9F46C3ECE8}" srcOrd="3" destOrd="0" presId="urn:microsoft.com/office/officeart/2005/8/layout/hierarchy1"/>
    <dgm:cxn modelId="{09727B9A-4802-4B03-94E7-3AA4F5604D6E}" type="presParOf" srcId="{578D9247-876D-4A72-BC0F-5F9F46C3ECE8}" destId="{7F13AF14-4BD3-4EB9-B53C-F5050DF2FB88}" srcOrd="0" destOrd="0" presId="urn:microsoft.com/office/officeart/2005/8/layout/hierarchy1"/>
    <dgm:cxn modelId="{BE635275-99BB-4BD6-AF5D-0AC48A9F3F67}" type="presParOf" srcId="{7F13AF14-4BD3-4EB9-B53C-F5050DF2FB88}" destId="{57EFBCE7-1F51-4616-AB24-D5C27B97259C}" srcOrd="0" destOrd="0" presId="urn:microsoft.com/office/officeart/2005/8/layout/hierarchy1"/>
    <dgm:cxn modelId="{94A30EAB-2047-494C-9C1E-4FBCA305D826}" type="presParOf" srcId="{7F13AF14-4BD3-4EB9-B53C-F5050DF2FB88}" destId="{D65EA2CB-278D-4B95-ADA3-0894D73FD7A3}" srcOrd="1" destOrd="0" presId="urn:microsoft.com/office/officeart/2005/8/layout/hierarchy1"/>
    <dgm:cxn modelId="{8A0ADA64-235B-433E-A3F4-47C223F7A795}" type="presParOf" srcId="{578D9247-876D-4A72-BC0F-5F9F46C3ECE8}" destId="{67F7506F-E2EF-47D3-85FF-C2B59C83F6EB}" srcOrd="1" destOrd="0" presId="urn:microsoft.com/office/officeart/2005/8/layout/hierarchy1"/>
    <dgm:cxn modelId="{D3BE1744-1171-4E61-A841-F9D516F84C26}" type="presParOf" srcId="{7503BC88-CDF8-48EF-A6D8-D338A058C1FA}" destId="{0997EA7B-BDC7-4C84-BE2D-1A070A9804E8}" srcOrd="4" destOrd="0" presId="urn:microsoft.com/office/officeart/2005/8/layout/hierarchy1"/>
    <dgm:cxn modelId="{2B398372-4CC4-4FD6-9565-706C7F4E6E29}" type="presParOf" srcId="{7503BC88-CDF8-48EF-A6D8-D338A058C1FA}" destId="{A6ED6A30-4C84-4A48-88BE-658AE5E71AEE}" srcOrd="5" destOrd="0" presId="urn:microsoft.com/office/officeart/2005/8/layout/hierarchy1"/>
    <dgm:cxn modelId="{A2E7EB4A-9CF3-418E-828F-98F423F8F086}" type="presParOf" srcId="{A6ED6A30-4C84-4A48-88BE-658AE5E71AEE}" destId="{E7CABD00-9AA8-454E-B171-40580D2B5739}" srcOrd="0" destOrd="0" presId="urn:microsoft.com/office/officeart/2005/8/layout/hierarchy1"/>
    <dgm:cxn modelId="{D301B15C-BD6A-412F-8EAD-AD059B824B39}" type="presParOf" srcId="{E7CABD00-9AA8-454E-B171-40580D2B5739}" destId="{56E3DC2A-A8A0-4EE1-98D0-9921C24D962F}" srcOrd="0" destOrd="0" presId="urn:microsoft.com/office/officeart/2005/8/layout/hierarchy1"/>
    <dgm:cxn modelId="{06F717EA-33CE-45DC-92DC-101888CD6A95}" type="presParOf" srcId="{E7CABD00-9AA8-454E-B171-40580D2B5739}" destId="{F2BF230F-3D46-4756-B969-C782919EEF98}" srcOrd="1" destOrd="0" presId="urn:microsoft.com/office/officeart/2005/8/layout/hierarchy1"/>
    <dgm:cxn modelId="{38E45F5B-A862-4220-8C4C-215348DD3E1A}" type="presParOf" srcId="{A6ED6A30-4C84-4A48-88BE-658AE5E71AEE}" destId="{29114FCC-A91C-4C5D-A600-9A8979C3FCBF}" srcOrd="1" destOrd="0" presId="urn:microsoft.com/office/officeart/2005/8/layout/hierarchy1"/>
    <dgm:cxn modelId="{B63BBBCF-3833-4A63-A419-CA67FAF2FFBA}" type="presParOf" srcId="{7503BC88-CDF8-48EF-A6D8-D338A058C1FA}" destId="{24DFDBF1-2919-4C59-BFD0-5F68FC7FD5AE}" srcOrd="6" destOrd="0" presId="urn:microsoft.com/office/officeart/2005/8/layout/hierarchy1"/>
    <dgm:cxn modelId="{9D0AAE36-C697-4AAC-8D5A-B8BFAA0B900E}" type="presParOf" srcId="{7503BC88-CDF8-48EF-A6D8-D338A058C1FA}" destId="{8B4D9582-D37C-4929-9315-A3333D4C9F7A}" srcOrd="7" destOrd="0" presId="urn:microsoft.com/office/officeart/2005/8/layout/hierarchy1"/>
    <dgm:cxn modelId="{495A67BF-6CFF-4DBE-93C3-5ABF50D58764}" type="presParOf" srcId="{8B4D9582-D37C-4929-9315-A3333D4C9F7A}" destId="{6A9E415B-49AE-43F4-9E40-DDF9B8616B74}" srcOrd="0" destOrd="0" presId="urn:microsoft.com/office/officeart/2005/8/layout/hierarchy1"/>
    <dgm:cxn modelId="{57C80F70-F00A-4D0D-BB2D-12B29EB14B04}" type="presParOf" srcId="{6A9E415B-49AE-43F4-9E40-DDF9B8616B74}" destId="{040BA328-1F9F-42C4-AFD7-68A32467FD63}" srcOrd="0" destOrd="0" presId="urn:microsoft.com/office/officeart/2005/8/layout/hierarchy1"/>
    <dgm:cxn modelId="{C4826566-9EE3-4382-A477-35600FD4B9A0}" type="presParOf" srcId="{6A9E415B-49AE-43F4-9E40-DDF9B8616B74}" destId="{FF45206E-0FDE-4176-BF6D-22A7F8FBDBFA}" srcOrd="1" destOrd="0" presId="urn:microsoft.com/office/officeart/2005/8/layout/hierarchy1"/>
    <dgm:cxn modelId="{47EB84D3-D4DC-4FE5-81ED-16CA89C36808}" type="presParOf" srcId="{8B4D9582-D37C-4929-9315-A3333D4C9F7A}" destId="{D07477C4-CD0A-4067-B12A-D03719FB7963}" srcOrd="1" destOrd="0" presId="urn:microsoft.com/office/officeart/2005/8/layout/hierarchy1"/>
    <dgm:cxn modelId="{900D71C6-22E5-4EF2-94DB-B3A29A67B814}" type="presParOf" srcId="{7503BC88-CDF8-48EF-A6D8-D338A058C1FA}" destId="{6C223B8A-8061-498D-B4A4-FD68E6C688E9}" srcOrd="8" destOrd="0" presId="urn:microsoft.com/office/officeart/2005/8/layout/hierarchy1"/>
    <dgm:cxn modelId="{AB49FB3F-1D9B-49EC-8515-B7715E37CC76}" type="presParOf" srcId="{7503BC88-CDF8-48EF-A6D8-D338A058C1FA}" destId="{D7795C2E-5D87-4DBC-92A8-B44D84AA1DBC}" srcOrd="9" destOrd="0" presId="urn:microsoft.com/office/officeart/2005/8/layout/hierarchy1"/>
    <dgm:cxn modelId="{89D5E840-BA00-4F68-8A68-8018B38F45C4}" type="presParOf" srcId="{D7795C2E-5D87-4DBC-92A8-B44D84AA1DBC}" destId="{EF9D009E-F685-4EE5-9DCF-EEF534221E6A}" srcOrd="0" destOrd="0" presId="urn:microsoft.com/office/officeart/2005/8/layout/hierarchy1"/>
    <dgm:cxn modelId="{B0E66022-C2D2-455F-A481-AC413A87B400}" type="presParOf" srcId="{EF9D009E-F685-4EE5-9DCF-EEF534221E6A}" destId="{BBD9DFF5-0D2B-40D8-9CDB-3C8FBE4E4D02}" srcOrd="0" destOrd="0" presId="urn:microsoft.com/office/officeart/2005/8/layout/hierarchy1"/>
    <dgm:cxn modelId="{29287B57-B133-49FF-B53E-B7CA965FB788}" type="presParOf" srcId="{EF9D009E-F685-4EE5-9DCF-EEF534221E6A}" destId="{032ED9AC-142F-4496-A7E0-5FB4F88714B8}" srcOrd="1" destOrd="0" presId="urn:microsoft.com/office/officeart/2005/8/layout/hierarchy1"/>
    <dgm:cxn modelId="{FE96A1BD-2D8C-4982-9B48-827B430725A0}" type="presParOf" srcId="{D7795C2E-5D87-4DBC-92A8-B44D84AA1DBC}" destId="{BD3304D8-77C5-4E5A-B5CB-93B5EF9E1A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8FEF25-1787-4CD0-BE6E-F23A8B00646D}">
      <dsp:nvSpPr>
        <dsp:cNvPr id="0" name=""/>
        <dsp:cNvSpPr/>
      </dsp:nvSpPr>
      <dsp:spPr>
        <a:xfrm>
          <a:off x="1156213" y="561446"/>
          <a:ext cx="3984878" cy="3984878"/>
        </a:xfrm>
        <a:prstGeom prst="blockArc">
          <a:avLst>
            <a:gd name="adj1" fmla="val 12040729"/>
            <a:gd name="adj2" fmla="val 16859492"/>
            <a:gd name="adj3" fmla="val 464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9DE99-EB53-4381-8A50-3CD377A046CB}">
      <dsp:nvSpPr>
        <dsp:cNvPr id="0" name=""/>
        <dsp:cNvSpPr/>
      </dsp:nvSpPr>
      <dsp:spPr>
        <a:xfrm>
          <a:off x="1195650" y="446160"/>
          <a:ext cx="3984878" cy="3984878"/>
        </a:xfrm>
        <a:prstGeom prst="blockArc">
          <a:avLst>
            <a:gd name="adj1" fmla="val 7584900"/>
            <a:gd name="adj2" fmla="val 11825466"/>
            <a:gd name="adj3" fmla="val 464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F7683-EE6F-4BA5-A2E8-2936515BF5FE}">
      <dsp:nvSpPr>
        <dsp:cNvPr id="0" name=""/>
        <dsp:cNvSpPr/>
      </dsp:nvSpPr>
      <dsp:spPr>
        <a:xfrm>
          <a:off x="1537294" y="768643"/>
          <a:ext cx="3984878" cy="3984878"/>
        </a:xfrm>
        <a:prstGeom prst="blockArc">
          <a:avLst>
            <a:gd name="adj1" fmla="val 2585180"/>
            <a:gd name="adj2" fmla="val 8416793"/>
            <a:gd name="adj3" fmla="val 464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6BC65-C34E-4AC5-8352-EE4251D67734}">
      <dsp:nvSpPr>
        <dsp:cNvPr id="0" name=""/>
        <dsp:cNvSpPr/>
      </dsp:nvSpPr>
      <dsp:spPr>
        <a:xfrm>
          <a:off x="1852901" y="496528"/>
          <a:ext cx="3984878" cy="3984878"/>
        </a:xfrm>
        <a:prstGeom prst="blockArc">
          <a:avLst>
            <a:gd name="adj1" fmla="val 20481059"/>
            <a:gd name="adj2" fmla="val 3322689"/>
            <a:gd name="adj3" fmla="val 464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050CB-2186-472C-9812-50D01AE25504}">
      <dsp:nvSpPr>
        <dsp:cNvPr id="0" name=""/>
        <dsp:cNvSpPr/>
      </dsp:nvSpPr>
      <dsp:spPr>
        <a:xfrm>
          <a:off x="1877582" y="565362"/>
          <a:ext cx="3984878" cy="3984878"/>
        </a:xfrm>
        <a:prstGeom prst="blockArc">
          <a:avLst>
            <a:gd name="adj1" fmla="val 15577831"/>
            <a:gd name="adj2" fmla="val 20351882"/>
            <a:gd name="adj3" fmla="val 464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6D24A-6C93-4EDA-8B3E-48D366BD7967}">
      <dsp:nvSpPr>
        <dsp:cNvPr id="0" name=""/>
        <dsp:cNvSpPr/>
      </dsp:nvSpPr>
      <dsp:spPr>
        <a:xfrm>
          <a:off x="2672079" y="1728208"/>
          <a:ext cx="1835715" cy="18357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solidFill>
                <a:srgbClr val="FF0000"/>
              </a:solidFill>
            </a:rPr>
            <a:t>ФГОС ДО</a:t>
          </a:r>
          <a:endParaRPr lang="ru-RU" sz="4100" kern="1200" dirty="0">
            <a:solidFill>
              <a:srgbClr val="FF0000"/>
            </a:solidFill>
          </a:endParaRPr>
        </a:p>
      </dsp:txBody>
      <dsp:txXfrm>
        <a:off x="2672079" y="1728208"/>
        <a:ext cx="1835715" cy="1835715"/>
      </dsp:txXfrm>
    </dsp:sp>
    <dsp:sp modelId="{2BF12D34-3859-4F8C-883B-7149511F6EAA}">
      <dsp:nvSpPr>
        <dsp:cNvPr id="0" name=""/>
        <dsp:cNvSpPr/>
      </dsp:nvSpPr>
      <dsp:spPr>
        <a:xfrm>
          <a:off x="2317156" y="908"/>
          <a:ext cx="2405123" cy="1285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FF"/>
              </a:solidFill>
            </a:rPr>
            <a:t>Социально-коммуникативное развитие</a:t>
          </a:r>
          <a:endParaRPr lang="ru-RU" sz="2000" kern="1200" dirty="0">
            <a:solidFill>
              <a:srgbClr val="0000FF"/>
            </a:solidFill>
          </a:endParaRPr>
        </a:p>
      </dsp:txBody>
      <dsp:txXfrm>
        <a:off x="2317156" y="908"/>
        <a:ext cx="2405123" cy="1285001"/>
      </dsp:txXfrm>
    </dsp:sp>
    <dsp:sp modelId="{4CD66651-B1B6-4784-9A81-0BB3E170EC95}">
      <dsp:nvSpPr>
        <dsp:cNvPr id="0" name=""/>
        <dsp:cNvSpPr/>
      </dsp:nvSpPr>
      <dsp:spPr>
        <a:xfrm>
          <a:off x="4706034" y="1224136"/>
          <a:ext cx="1966604" cy="1285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FF"/>
              </a:solidFill>
            </a:rPr>
            <a:t>Речевое развитие</a:t>
          </a:r>
          <a:endParaRPr lang="ru-RU" sz="2000" kern="1200" dirty="0">
            <a:solidFill>
              <a:srgbClr val="0000FF"/>
            </a:solidFill>
          </a:endParaRPr>
        </a:p>
      </dsp:txBody>
      <dsp:txXfrm>
        <a:off x="4706034" y="1224136"/>
        <a:ext cx="1966604" cy="1285001"/>
      </dsp:txXfrm>
    </dsp:sp>
    <dsp:sp modelId="{6D78E830-6085-4E79-906F-4B5851B6EF31}">
      <dsp:nvSpPr>
        <dsp:cNvPr id="0" name=""/>
        <dsp:cNvSpPr/>
      </dsp:nvSpPr>
      <dsp:spPr>
        <a:xfrm>
          <a:off x="3862244" y="3448016"/>
          <a:ext cx="2177665" cy="1285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FF"/>
              </a:solidFill>
            </a:rPr>
            <a:t>Физическое развитие</a:t>
          </a:r>
          <a:endParaRPr lang="ru-RU" sz="2000" kern="1200" dirty="0">
            <a:solidFill>
              <a:srgbClr val="0000FF"/>
            </a:solidFill>
          </a:endParaRPr>
        </a:p>
      </dsp:txBody>
      <dsp:txXfrm>
        <a:off x="3862244" y="3448016"/>
        <a:ext cx="2177665" cy="1285001"/>
      </dsp:txXfrm>
    </dsp:sp>
    <dsp:sp modelId="{0EA9A68B-8449-431E-B784-FF97F0A86F45}">
      <dsp:nvSpPr>
        <dsp:cNvPr id="0" name=""/>
        <dsp:cNvSpPr/>
      </dsp:nvSpPr>
      <dsp:spPr>
        <a:xfrm>
          <a:off x="745601" y="3362264"/>
          <a:ext cx="2574358" cy="1285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FF"/>
              </a:solidFill>
            </a:rPr>
            <a:t>Художественно-эстетическое развитие</a:t>
          </a:r>
          <a:endParaRPr lang="ru-RU" sz="2000" kern="1200" dirty="0">
            <a:solidFill>
              <a:srgbClr val="0000FF"/>
            </a:solidFill>
          </a:endParaRPr>
        </a:p>
      </dsp:txBody>
      <dsp:txXfrm>
        <a:off x="745601" y="3362264"/>
        <a:ext cx="2574358" cy="1285001"/>
      </dsp:txXfrm>
    </dsp:sp>
    <dsp:sp modelId="{8F52A711-4F5C-4CA3-A857-78066A86DF63}">
      <dsp:nvSpPr>
        <dsp:cNvPr id="0" name=""/>
        <dsp:cNvSpPr/>
      </dsp:nvSpPr>
      <dsp:spPr>
        <a:xfrm>
          <a:off x="241548" y="1224132"/>
          <a:ext cx="2172615" cy="1285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rgbClr val="0000FF"/>
              </a:solidFill>
            </a:rPr>
            <a:t>Познаватель-ное</a:t>
          </a:r>
          <a:r>
            <a:rPr lang="ru-RU" sz="2000" kern="1200" dirty="0" smtClean="0">
              <a:solidFill>
                <a:srgbClr val="0000FF"/>
              </a:solidFill>
            </a:rPr>
            <a:t> развитие</a:t>
          </a:r>
          <a:endParaRPr lang="ru-RU" sz="2000" kern="1200" dirty="0">
            <a:solidFill>
              <a:srgbClr val="0000FF"/>
            </a:solidFill>
          </a:endParaRPr>
        </a:p>
      </dsp:txBody>
      <dsp:txXfrm>
        <a:off x="241548" y="1224132"/>
        <a:ext cx="2172615" cy="128500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AD6082-9D79-4CF9-AB6C-40F6A70B5B60}">
      <dsp:nvSpPr>
        <dsp:cNvPr id="0" name=""/>
        <dsp:cNvSpPr/>
      </dsp:nvSpPr>
      <dsp:spPr>
        <a:xfrm>
          <a:off x="3858721" y="1167626"/>
          <a:ext cx="2237803" cy="532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880"/>
              </a:lnTo>
              <a:lnTo>
                <a:pt x="2237803" y="362880"/>
              </a:lnTo>
              <a:lnTo>
                <a:pt x="2237803" y="532495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6365AD-7346-4318-854A-816DD7380C3E}">
      <dsp:nvSpPr>
        <dsp:cNvPr id="0" name=""/>
        <dsp:cNvSpPr/>
      </dsp:nvSpPr>
      <dsp:spPr>
        <a:xfrm>
          <a:off x="3813001" y="1167626"/>
          <a:ext cx="91440" cy="5324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2495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AC581-F3AC-4574-9E2C-65EF84083154}">
      <dsp:nvSpPr>
        <dsp:cNvPr id="0" name=""/>
        <dsp:cNvSpPr/>
      </dsp:nvSpPr>
      <dsp:spPr>
        <a:xfrm>
          <a:off x="1620918" y="1167626"/>
          <a:ext cx="2237803" cy="532495"/>
        </a:xfrm>
        <a:custGeom>
          <a:avLst/>
          <a:gdLst/>
          <a:ahLst/>
          <a:cxnLst/>
          <a:rect l="0" t="0" r="0" b="0"/>
          <a:pathLst>
            <a:path>
              <a:moveTo>
                <a:pt x="2237803" y="0"/>
              </a:moveTo>
              <a:lnTo>
                <a:pt x="2237803" y="362880"/>
              </a:lnTo>
              <a:lnTo>
                <a:pt x="0" y="362880"/>
              </a:lnTo>
              <a:lnTo>
                <a:pt x="0" y="532495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DA1FF-A3B7-47EC-A94D-DA524181BE00}">
      <dsp:nvSpPr>
        <dsp:cNvPr id="0" name=""/>
        <dsp:cNvSpPr/>
      </dsp:nvSpPr>
      <dsp:spPr>
        <a:xfrm>
          <a:off x="2019763" y="4985"/>
          <a:ext cx="3677917" cy="1162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20B73A-2356-4C4F-99D4-2A581994B9A3}">
      <dsp:nvSpPr>
        <dsp:cNvPr id="0" name=""/>
        <dsp:cNvSpPr/>
      </dsp:nvSpPr>
      <dsp:spPr>
        <a:xfrm>
          <a:off x="2223199" y="198250"/>
          <a:ext cx="3677917" cy="1162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Ознакомление с предметным окружением</a:t>
          </a:r>
        </a:p>
      </dsp:txBody>
      <dsp:txXfrm>
        <a:off x="2223199" y="198250"/>
        <a:ext cx="3677917" cy="1162640"/>
      </dsp:txXfrm>
    </dsp:sp>
    <dsp:sp modelId="{AE6F5499-8C6D-4A70-8BE4-6E3B803DC678}">
      <dsp:nvSpPr>
        <dsp:cNvPr id="0" name=""/>
        <dsp:cNvSpPr/>
      </dsp:nvSpPr>
      <dsp:spPr>
        <a:xfrm>
          <a:off x="705453" y="1700121"/>
          <a:ext cx="1830929" cy="34951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500236-8547-4068-81AA-B4AA5E02535C}">
      <dsp:nvSpPr>
        <dsp:cNvPr id="0" name=""/>
        <dsp:cNvSpPr/>
      </dsp:nvSpPr>
      <dsp:spPr>
        <a:xfrm>
          <a:off x="908890" y="1893386"/>
          <a:ext cx="1830929" cy="3495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Ознакомление с предметным  миром  (название,  функция,  назначение,  свойства  и  качества </a:t>
          </a:r>
          <a:endParaRPr lang="ru-RU" sz="1200" b="1" kern="1200" dirty="0"/>
        </a:p>
      </dsp:txBody>
      <dsp:txXfrm>
        <a:off x="908890" y="1893386"/>
        <a:ext cx="1830929" cy="3495176"/>
      </dsp:txXfrm>
    </dsp:sp>
    <dsp:sp modelId="{983B0D9F-5FFD-4133-B736-7D57F77D5D6E}">
      <dsp:nvSpPr>
        <dsp:cNvPr id="0" name=""/>
        <dsp:cNvSpPr/>
      </dsp:nvSpPr>
      <dsp:spPr>
        <a:xfrm>
          <a:off x="2943256" y="1700121"/>
          <a:ext cx="1830929" cy="35742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92EEDF-59FA-4EA4-B80A-79F661F6D815}">
      <dsp:nvSpPr>
        <dsp:cNvPr id="0" name=""/>
        <dsp:cNvSpPr/>
      </dsp:nvSpPr>
      <dsp:spPr>
        <a:xfrm>
          <a:off x="3146693" y="1893386"/>
          <a:ext cx="1830929" cy="35742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Формирование первичных представлений о многообразии предметного окружения; о том, что человек создает предметное окружение, изменяет и совершенствует его для себя и других людей</a:t>
          </a:r>
          <a:endParaRPr lang="ru-RU" sz="1200" b="1" kern="1200" dirty="0"/>
        </a:p>
      </dsp:txBody>
      <dsp:txXfrm>
        <a:off x="3146693" y="1893386"/>
        <a:ext cx="1830929" cy="3574236"/>
      </dsp:txXfrm>
    </dsp:sp>
    <dsp:sp modelId="{28AF08F3-E7E6-4A77-95C1-103946269017}">
      <dsp:nvSpPr>
        <dsp:cNvPr id="0" name=""/>
        <dsp:cNvSpPr/>
      </dsp:nvSpPr>
      <dsp:spPr>
        <a:xfrm>
          <a:off x="5181059" y="1700121"/>
          <a:ext cx="1830929" cy="3564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0A37C2-EA59-4530-865C-258A57C2CC9B}">
      <dsp:nvSpPr>
        <dsp:cNvPr id="0" name=""/>
        <dsp:cNvSpPr/>
      </dsp:nvSpPr>
      <dsp:spPr>
        <a:xfrm>
          <a:off x="5384496" y="1893386"/>
          <a:ext cx="1830929" cy="3564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Развитие умения устанавливать причинно-следственные связи между миром предметов и природным миром.</a:t>
          </a:r>
          <a:endParaRPr lang="ru-RU" sz="1200" b="1" kern="1200" dirty="0"/>
        </a:p>
      </dsp:txBody>
      <dsp:txXfrm>
        <a:off x="5384496" y="1893386"/>
        <a:ext cx="1830929" cy="3564086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BAEE21-A35E-4E7F-8291-BCCA8543723E}">
      <dsp:nvSpPr>
        <dsp:cNvPr id="0" name=""/>
        <dsp:cNvSpPr/>
      </dsp:nvSpPr>
      <dsp:spPr>
        <a:xfrm>
          <a:off x="3887148" y="1106685"/>
          <a:ext cx="3224819" cy="383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466"/>
              </a:lnTo>
              <a:lnTo>
                <a:pt x="3224819" y="261466"/>
              </a:lnTo>
              <a:lnTo>
                <a:pt x="3224819" y="383680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1ED36-A32D-4195-BEF6-2747EA51918D}">
      <dsp:nvSpPr>
        <dsp:cNvPr id="0" name=""/>
        <dsp:cNvSpPr/>
      </dsp:nvSpPr>
      <dsp:spPr>
        <a:xfrm>
          <a:off x="3887148" y="1106685"/>
          <a:ext cx="1612409" cy="383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466"/>
              </a:lnTo>
              <a:lnTo>
                <a:pt x="1612409" y="261466"/>
              </a:lnTo>
              <a:lnTo>
                <a:pt x="1612409" y="383680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122230-89DD-4778-976B-35496B70C5E5}">
      <dsp:nvSpPr>
        <dsp:cNvPr id="0" name=""/>
        <dsp:cNvSpPr/>
      </dsp:nvSpPr>
      <dsp:spPr>
        <a:xfrm>
          <a:off x="3841428" y="1106685"/>
          <a:ext cx="91440" cy="383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680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2FDC5-716F-4F5B-AD6C-F3D4130F178F}">
      <dsp:nvSpPr>
        <dsp:cNvPr id="0" name=""/>
        <dsp:cNvSpPr/>
      </dsp:nvSpPr>
      <dsp:spPr>
        <a:xfrm>
          <a:off x="2274739" y="1106685"/>
          <a:ext cx="1612409" cy="383680"/>
        </a:xfrm>
        <a:custGeom>
          <a:avLst/>
          <a:gdLst/>
          <a:ahLst/>
          <a:cxnLst/>
          <a:rect l="0" t="0" r="0" b="0"/>
          <a:pathLst>
            <a:path>
              <a:moveTo>
                <a:pt x="1612409" y="0"/>
              </a:moveTo>
              <a:lnTo>
                <a:pt x="1612409" y="261466"/>
              </a:lnTo>
              <a:lnTo>
                <a:pt x="0" y="261466"/>
              </a:lnTo>
              <a:lnTo>
                <a:pt x="0" y="383680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AC581-F3AC-4574-9E2C-65EF84083154}">
      <dsp:nvSpPr>
        <dsp:cNvPr id="0" name=""/>
        <dsp:cNvSpPr/>
      </dsp:nvSpPr>
      <dsp:spPr>
        <a:xfrm>
          <a:off x="660482" y="1106685"/>
          <a:ext cx="3226666" cy="376132"/>
        </a:xfrm>
        <a:custGeom>
          <a:avLst/>
          <a:gdLst/>
          <a:ahLst/>
          <a:cxnLst/>
          <a:rect l="0" t="0" r="0" b="0"/>
          <a:pathLst>
            <a:path>
              <a:moveTo>
                <a:pt x="3226666" y="0"/>
              </a:moveTo>
              <a:lnTo>
                <a:pt x="3226666" y="253919"/>
              </a:lnTo>
              <a:lnTo>
                <a:pt x="0" y="253919"/>
              </a:lnTo>
              <a:lnTo>
                <a:pt x="0" y="376132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DA1FF-A3B7-47EC-A94D-DA524181BE00}">
      <dsp:nvSpPr>
        <dsp:cNvPr id="0" name=""/>
        <dsp:cNvSpPr/>
      </dsp:nvSpPr>
      <dsp:spPr>
        <a:xfrm>
          <a:off x="2562119" y="268965"/>
          <a:ext cx="2650058" cy="837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20B73A-2356-4C4F-99D4-2A581994B9A3}">
      <dsp:nvSpPr>
        <dsp:cNvPr id="0" name=""/>
        <dsp:cNvSpPr/>
      </dsp:nvSpPr>
      <dsp:spPr>
        <a:xfrm>
          <a:off x="2708702" y="408218"/>
          <a:ext cx="2650058" cy="83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Ознакомление с социальным миром</a:t>
          </a:r>
        </a:p>
      </dsp:txBody>
      <dsp:txXfrm>
        <a:off x="2708702" y="408218"/>
        <a:ext cx="2650058" cy="837720"/>
      </dsp:txXfrm>
    </dsp:sp>
    <dsp:sp modelId="{AE6F5499-8C6D-4A70-8BE4-6E3B803DC678}">
      <dsp:nvSpPr>
        <dsp:cNvPr id="0" name=""/>
        <dsp:cNvSpPr/>
      </dsp:nvSpPr>
      <dsp:spPr>
        <a:xfrm>
          <a:off x="860" y="1482817"/>
          <a:ext cx="1319244" cy="3512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500236-8547-4068-81AA-B4AA5E02535C}">
      <dsp:nvSpPr>
        <dsp:cNvPr id="0" name=""/>
        <dsp:cNvSpPr/>
      </dsp:nvSpPr>
      <dsp:spPr>
        <a:xfrm>
          <a:off x="147443" y="1622071"/>
          <a:ext cx="1319244" cy="3512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Ознакомление  с  окружающим социальным миром, расширение кругозора детей, формирование целостной картины мира</a:t>
          </a:r>
          <a:endParaRPr lang="ru-RU" sz="1200" b="1" kern="1200" dirty="0"/>
        </a:p>
      </dsp:txBody>
      <dsp:txXfrm>
        <a:off x="147443" y="1622071"/>
        <a:ext cx="1319244" cy="3512853"/>
      </dsp:txXfrm>
    </dsp:sp>
    <dsp:sp modelId="{264EC2B6-897F-4A93-A73A-BC115E843124}">
      <dsp:nvSpPr>
        <dsp:cNvPr id="0" name=""/>
        <dsp:cNvSpPr/>
      </dsp:nvSpPr>
      <dsp:spPr>
        <a:xfrm>
          <a:off x="1615116" y="1490365"/>
          <a:ext cx="1319244" cy="35603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31FC676-2EA7-472B-8D6D-1B9D58CEB692}">
      <dsp:nvSpPr>
        <dsp:cNvPr id="0" name=""/>
        <dsp:cNvSpPr/>
      </dsp:nvSpPr>
      <dsp:spPr>
        <a:xfrm>
          <a:off x="1761699" y="1629619"/>
          <a:ext cx="1319244" cy="35603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Формирование первичных представлений о малой родине и Отечестве, представлений о социокультурных ценностях нашего народа, об отечественных традициях и праздниках</a:t>
          </a:r>
          <a:endParaRPr lang="ru-RU" sz="1200" b="1" kern="1200" dirty="0"/>
        </a:p>
      </dsp:txBody>
      <dsp:txXfrm>
        <a:off x="1761699" y="1629619"/>
        <a:ext cx="1319244" cy="3560377"/>
      </dsp:txXfrm>
    </dsp:sp>
    <dsp:sp modelId="{0B6A21EB-1C2D-4648-B251-544F516C2340}">
      <dsp:nvSpPr>
        <dsp:cNvPr id="0" name=""/>
        <dsp:cNvSpPr/>
      </dsp:nvSpPr>
      <dsp:spPr>
        <a:xfrm>
          <a:off x="3227526" y="1490365"/>
          <a:ext cx="1319244" cy="3574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AC5B4F1-CBFC-4CE5-99DA-827F51766343}">
      <dsp:nvSpPr>
        <dsp:cNvPr id="0" name=""/>
        <dsp:cNvSpPr/>
      </dsp:nvSpPr>
      <dsp:spPr>
        <a:xfrm>
          <a:off x="3374109" y="1629619"/>
          <a:ext cx="1319244" cy="3574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Формирование гражданской принадлежности; воспитание любви к Родине, гордости за ее достижения, патриотических  чувств</a:t>
          </a:r>
          <a:endParaRPr lang="ru-RU" sz="1200" b="1" kern="1200" dirty="0"/>
        </a:p>
      </dsp:txBody>
      <dsp:txXfrm>
        <a:off x="3374109" y="1629619"/>
        <a:ext cx="1319244" cy="3574023"/>
      </dsp:txXfrm>
    </dsp:sp>
    <dsp:sp modelId="{8AA8D20E-4F8E-4294-ADB7-45E597BD72D2}">
      <dsp:nvSpPr>
        <dsp:cNvPr id="0" name=""/>
        <dsp:cNvSpPr/>
      </dsp:nvSpPr>
      <dsp:spPr>
        <a:xfrm>
          <a:off x="4839936" y="1490365"/>
          <a:ext cx="1319244" cy="35358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D38193-8017-4D82-9116-45DC9AC5C6E9}">
      <dsp:nvSpPr>
        <dsp:cNvPr id="0" name=""/>
        <dsp:cNvSpPr/>
      </dsp:nvSpPr>
      <dsp:spPr>
        <a:xfrm>
          <a:off x="4986518" y="1629619"/>
          <a:ext cx="1319244" cy="3535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Формирование  элементарных  представлений о планете Земля как общем доме людей</a:t>
          </a:r>
          <a:endParaRPr lang="ru-RU" sz="1200" b="1" kern="1200" dirty="0"/>
        </a:p>
      </dsp:txBody>
      <dsp:txXfrm>
        <a:off x="4986518" y="1629619"/>
        <a:ext cx="1319244" cy="3535890"/>
      </dsp:txXfrm>
    </dsp:sp>
    <dsp:sp modelId="{F84E396D-B32C-4822-B512-6A198783267A}">
      <dsp:nvSpPr>
        <dsp:cNvPr id="0" name=""/>
        <dsp:cNvSpPr/>
      </dsp:nvSpPr>
      <dsp:spPr>
        <a:xfrm>
          <a:off x="6452345" y="1490365"/>
          <a:ext cx="1319244" cy="35358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E494382-46E0-45BF-8FA6-AC66423AC681}">
      <dsp:nvSpPr>
        <dsp:cNvPr id="0" name=""/>
        <dsp:cNvSpPr/>
      </dsp:nvSpPr>
      <dsp:spPr>
        <a:xfrm>
          <a:off x="6598928" y="1629619"/>
          <a:ext cx="1319244" cy="3535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Формирование  элементарных  представлений о планете Земля как общем доме людей, о многообразии стран и народов мира.</a:t>
          </a:r>
          <a:endParaRPr lang="ru-RU" sz="1200" b="1" kern="1200" dirty="0"/>
        </a:p>
      </dsp:txBody>
      <dsp:txXfrm>
        <a:off x="6598928" y="1629619"/>
        <a:ext cx="1319244" cy="353589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547965-0E16-4AFA-B4DB-E8330B0DE3D3}">
      <dsp:nvSpPr>
        <dsp:cNvPr id="0" name=""/>
        <dsp:cNvSpPr/>
      </dsp:nvSpPr>
      <dsp:spPr>
        <a:xfrm>
          <a:off x="3868487" y="1053889"/>
          <a:ext cx="3034435" cy="481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040"/>
              </a:lnTo>
              <a:lnTo>
                <a:pt x="3034435" y="328040"/>
              </a:lnTo>
              <a:lnTo>
                <a:pt x="3034435" y="481371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BE451-818A-49C3-98FB-F6EAAB0297C3}">
      <dsp:nvSpPr>
        <dsp:cNvPr id="0" name=""/>
        <dsp:cNvSpPr/>
      </dsp:nvSpPr>
      <dsp:spPr>
        <a:xfrm>
          <a:off x="3868487" y="1053889"/>
          <a:ext cx="1011478" cy="481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040"/>
              </a:lnTo>
              <a:lnTo>
                <a:pt x="1011478" y="328040"/>
              </a:lnTo>
              <a:lnTo>
                <a:pt x="1011478" y="481371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79B8A4-3EC5-4E16-8D9E-EB8CF2E187BB}">
      <dsp:nvSpPr>
        <dsp:cNvPr id="0" name=""/>
        <dsp:cNvSpPr/>
      </dsp:nvSpPr>
      <dsp:spPr>
        <a:xfrm>
          <a:off x="2857008" y="1053889"/>
          <a:ext cx="1011478" cy="481371"/>
        </a:xfrm>
        <a:custGeom>
          <a:avLst/>
          <a:gdLst/>
          <a:ahLst/>
          <a:cxnLst/>
          <a:rect l="0" t="0" r="0" b="0"/>
          <a:pathLst>
            <a:path>
              <a:moveTo>
                <a:pt x="1011478" y="0"/>
              </a:moveTo>
              <a:lnTo>
                <a:pt x="1011478" y="328040"/>
              </a:lnTo>
              <a:lnTo>
                <a:pt x="0" y="328040"/>
              </a:lnTo>
              <a:lnTo>
                <a:pt x="0" y="481371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AC581-F3AC-4574-9E2C-65EF84083154}">
      <dsp:nvSpPr>
        <dsp:cNvPr id="0" name=""/>
        <dsp:cNvSpPr/>
      </dsp:nvSpPr>
      <dsp:spPr>
        <a:xfrm>
          <a:off x="834051" y="1053889"/>
          <a:ext cx="3034435" cy="481371"/>
        </a:xfrm>
        <a:custGeom>
          <a:avLst/>
          <a:gdLst/>
          <a:ahLst/>
          <a:cxnLst/>
          <a:rect l="0" t="0" r="0" b="0"/>
          <a:pathLst>
            <a:path>
              <a:moveTo>
                <a:pt x="3034435" y="0"/>
              </a:moveTo>
              <a:lnTo>
                <a:pt x="3034435" y="328040"/>
              </a:lnTo>
              <a:lnTo>
                <a:pt x="0" y="328040"/>
              </a:lnTo>
              <a:lnTo>
                <a:pt x="0" y="481371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DA1FF-A3B7-47EC-A94D-DA524181BE00}">
      <dsp:nvSpPr>
        <dsp:cNvPr id="0" name=""/>
        <dsp:cNvSpPr/>
      </dsp:nvSpPr>
      <dsp:spPr>
        <a:xfrm>
          <a:off x="2206082" y="2871"/>
          <a:ext cx="3324809" cy="10510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20B73A-2356-4C4F-99D4-2A581994B9A3}">
      <dsp:nvSpPr>
        <dsp:cNvPr id="0" name=""/>
        <dsp:cNvSpPr/>
      </dsp:nvSpPr>
      <dsp:spPr>
        <a:xfrm>
          <a:off x="2389988" y="177581"/>
          <a:ext cx="3324809" cy="10510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Ознакомление с миром природы</a:t>
          </a:r>
        </a:p>
      </dsp:txBody>
      <dsp:txXfrm>
        <a:off x="2389988" y="177581"/>
        <a:ext cx="3324809" cy="1051018"/>
      </dsp:txXfrm>
    </dsp:sp>
    <dsp:sp modelId="{AE6F5499-8C6D-4A70-8BE4-6E3B803DC678}">
      <dsp:nvSpPr>
        <dsp:cNvPr id="0" name=""/>
        <dsp:cNvSpPr/>
      </dsp:nvSpPr>
      <dsp:spPr>
        <a:xfrm>
          <a:off x="6478" y="1535261"/>
          <a:ext cx="1655146" cy="36905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500236-8547-4068-81AA-B4AA5E02535C}">
      <dsp:nvSpPr>
        <dsp:cNvPr id="0" name=""/>
        <dsp:cNvSpPr/>
      </dsp:nvSpPr>
      <dsp:spPr>
        <a:xfrm>
          <a:off x="190383" y="1709971"/>
          <a:ext cx="1655146" cy="36905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Ознакомление с природой и природными явлениями.  Формирование первичных представлений о природном многообразии нашей планеты.</a:t>
          </a:r>
          <a:endParaRPr lang="ru-RU" sz="1200" b="1" kern="1200" dirty="0"/>
        </a:p>
      </dsp:txBody>
      <dsp:txXfrm>
        <a:off x="190383" y="1709971"/>
        <a:ext cx="1655146" cy="3690503"/>
      </dsp:txXfrm>
    </dsp:sp>
    <dsp:sp modelId="{9D4C1EEA-1058-4940-9501-6B4E6DA1B981}">
      <dsp:nvSpPr>
        <dsp:cNvPr id="0" name=""/>
        <dsp:cNvSpPr/>
      </dsp:nvSpPr>
      <dsp:spPr>
        <a:xfrm>
          <a:off x="2029435" y="1535261"/>
          <a:ext cx="1655146" cy="3704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0CA120-F2F4-411D-A6C3-CD2EE7FCAB78}">
      <dsp:nvSpPr>
        <dsp:cNvPr id="0" name=""/>
        <dsp:cNvSpPr/>
      </dsp:nvSpPr>
      <dsp:spPr>
        <a:xfrm>
          <a:off x="2213340" y="1709971"/>
          <a:ext cx="1655146" cy="370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Развитие умения устанавливать причинно-следственные связи между природными явлениями</a:t>
          </a:r>
          <a:endParaRPr lang="ru-RU" sz="1200" b="1" kern="1200" dirty="0"/>
        </a:p>
      </dsp:txBody>
      <dsp:txXfrm>
        <a:off x="2213340" y="1709971"/>
        <a:ext cx="1655146" cy="3704713"/>
      </dsp:txXfrm>
    </dsp:sp>
    <dsp:sp modelId="{25D156F5-74C7-4720-BC45-7EF49D9440B3}">
      <dsp:nvSpPr>
        <dsp:cNvPr id="0" name=""/>
        <dsp:cNvSpPr/>
      </dsp:nvSpPr>
      <dsp:spPr>
        <a:xfrm>
          <a:off x="4052392" y="1535261"/>
          <a:ext cx="1655146" cy="37189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D54A44-459B-421E-A517-47817F784E0D}">
      <dsp:nvSpPr>
        <dsp:cNvPr id="0" name=""/>
        <dsp:cNvSpPr/>
      </dsp:nvSpPr>
      <dsp:spPr>
        <a:xfrm>
          <a:off x="4236297" y="1709971"/>
          <a:ext cx="1655146" cy="3718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Формирование элементарных экологических представлений. Формирование понимания об охране, сохранении, приумножении и защиты  природы человеком. </a:t>
          </a:r>
          <a:endParaRPr lang="ru-RU" sz="1200" b="1" kern="1200" dirty="0"/>
        </a:p>
      </dsp:txBody>
      <dsp:txXfrm>
        <a:off x="4236297" y="1709971"/>
        <a:ext cx="1655146" cy="3718933"/>
      </dsp:txXfrm>
    </dsp:sp>
    <dsp:sp modelId="{DEDBD9F4-29D9-4B7A-A0DF-DDFBE327F698}">
      <dsp:nvSpPr>
        <dsp:cNvPr id="0" name=""/>
        <dsp:cNvSpPr/>
      </dsp:nvSpPr>
      <dsp:spPr>
        <a:xfrm>
          <a:off x="6075349" y="1535261"/>
          <a:ext cx="1655146" cy="3759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211C7B-B67D-4A5C-B1F4-3743609D223C}">
      <dsp:nvSpPr>
        <dsp:cNvPr id="0" name=""/>
        <dsp:cNvSpPr/>
      </dsp:nvSpPr>
      <dsp:spPr>
        <a:xfrm>
          <a:off x="6259254" y="1709971"/>
          <a:ext cx="1655146" cy="3759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Воспитание любви, интереса и умения правильно вести себя в природе. </a:t>
          </a:r>
          <a:endParaRPr lang="ru-RU" sz="1200" b="1" kern="1200" dirty="0"/>
        </a:p>
      </dsp:txBody>
      <dsp:txXfrm>
        <a:off x="6259254" y="1709971"/>
        <a:ext cx="1655146" cy="3759765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337C7C-7898-40FA-8105-2FB15085E930}">
      <dsp:nvSpPr>
        <dsp:cNvPr id="0" name=""/>
        <dsp:cNvSpPr/>
      </dsp:nvSpPr>
      <dsp:spPr>
        <a:xfrm>
          <a:off x="191082" y="0"/>
          <a:ext cx="4968552" cy="496855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C1C8B39-C864-4C8D-9BA4-993D702C07D9}">
      <dsp:nvSpPr>
        <dsp:cNvPr id="0" name=""/>
        <dsp:cNvSpPr/>
      </dsp:nvSpPr>
      <dsp:spPr>
        <a:xfrm>
          <a:off x="2675358" y="497340"/>
          <a:ext cx="3229558" cy="17661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Развитие речи</a:t>
          </a:r>
          <a:endParaRPr lang="ru-RU" sz="2700" kern="1200" dirty="0"/>
        </a:p>
      </dsp:txBody>
      <dsp:txXfrm>
        <a:off x="2675358" y="497340"/>
        <a:ext cx="3229558" cy="1766164"/>
      </dsp:txXfrm>
    </dsp:sp>
    <dsp:sp modelId="{3CA8D372-053B-4B71-B860-A28B8BE5DA98}">
      <dsp:nvSpPr>
        <dsp:cNvPr id="0" name=""/>
        <dsp:cNvSpPr/>
      </dsp:nvSpPr>
      <dsp:spPr>
        <a:xfrm>
          <a:off x="2675358" y="2484276"/>
          <a:ext cx="3229558" cy="17661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Художественная литература</a:t>
          </a:r>
          <a:endParaRPr lang="ru-RU" sz="2700" kern="1200" dirty="0"/>
        </a:p>
      </dsp:txBody>
      <dsp:txXfrm>
        <a:off x="2675358" y="2484276"/>
        <a:ext cx="3229558" cy="1766164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3CA44B-DD60-4FC9-8FA5-AE7E62A30C66}">
      <dsp:nvSpPr>
        <dsp:cNvPr id="0" name=""/>
        <dsp:cNvSpPr/>
      </dsp:nvSpPr>
      <dsp:spPr>
        <a:xfrm>
          <a:off x="3855820" y="1195847"/>
          <a:ext cx="2914249" cy="547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280"/>
              </a:lnTo>
              <a:lnTo>
                <a:pt x="2914249" y="373280"/>
              </a:lnTo>
              <a:lnTo>
                <a:pt x="2914249" y="547732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7ED14-453A-4BDC-97A1-91DEDCBC2611}">
      <dsp:nvSpPr>
        <dsp:cNvPr id="0" name=""/>
        <dsp:cNvSpPr/>
      </dsp:nvSpPr>
      <dsp:spPr>
        <a:xfrm>
          <a:off x="3810100" y="1195847"/>
          <a:ext cx="91440" cy="547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7680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AC581-F3AC-4574-9E2C-65EF84083154}">
      <dsp:nvSpPr>
        <dsp:cNvPr id="0" name=""/>
        <dsp:cNvSpPr/>
      </dsp:nvSpPr>
      <dsp:spPr>
        <a:xfrm>
          <a:off x="972226" y="1195847"/>
          <a:ext cx="2883594" cy="571512"/>
        </a:xfrm>
        <a:custGeom>
          <a:avLst/>
          <a:gdLst/>
          <a:ahLst/>
          <a:cxnLst/>
          <a:rect l="0" t="0" r="0" b="0"/>
          <a:pathLst>
            <a:path>
              <a:moveTo>
                <a:pt x="2883594" y="0"/>
              </a:moveTo>
              <a:lnTo>
                <a:pt x="2883594" y="397060"/>
              </a:lnTo>
              <a:lnTo>
                <a:pt x="0" y="397060"/>
              </a:lnTo>
              <a:lnTo>
                <a:pt x="0" y="571512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DA1FF-A3B7-47EC-A94D-DA524181BE00}">
      <dsp:nvSpPr>
        <dsp:cNvPr id="0" name=""/>
        <dsp:cNvSpPr/>
      </dsp:nvSpPr>
      <dsp:spPr>
        <a:xfrm>
          <a:off x="1964420" y="51"/>
          <a:ext cx="3782800" cy="11957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20B73A-2356-4C4F-99D4-2A581994B9A3}">
      <dsp:nvSpPr>
        <dsp:cNvPr id="0" name=""/>
        <dsp:cNvSpPr/>
      </dsp:nvSpPr>
      <dsp:spPr>
        <a:xfrm>
          <a:off x="2173658" y="198827"/>
          <a:ext cx="3782800" cy="1195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Развитие  речи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2173658" y="198827"/>
        <a:ext cx="3782800" cy="1195795"/>
      </dsp:txXfrm>
    </dsp:sp>
    <dsp:sp modelId="{AE6F5499-8C6D-4A70-8BE4-6E3B803DC678}">
      <dsp:nvSpPr>
        <dsp:cNvPr id="0" name=""/>
        <dsp:cNvSpPr/>
      </dsp:nvSpPr>
      <dsp:spPr>
        <a:xfrm>
          <a:off x="30654" y="1767360"/>
          <a:ext cx="1883142" cy="3448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500236-8547-4068-81AA-B4AA5E02535C}">
      <dsp:nvSpPr>
        <dsp:cNvPr id="0" name=""/>
        <dsp:cNvSpPr/>
      </dsp:nvSpPr>
      <dsp:spPr>
        <a:xfrm>
          <a:off x="239892" y="1966136"/>
          <a:ext cx="1883142" cy="3448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</a:t>
          </a:r>
          <a:r>
            <a:rPr lang="ru-RU" sz="1400" b="1" kern="1200" dirty="0" smtClean="0"/>
            <a:t>Развитие свободного общения с взрослыми и детьми, овладение  конструктивными  способами  и  средствами  взаимодействия с окружающими.</a:t>
          </a:r>
          <a:endParaRPr lang="ru-RU" sz="1400" b="1" kern="1200" dirty="0"/>
        </a:p>
      </dsp:txBody>
      <dsp:txXfrm>
        <a:off x="239892" y="1966136"/>
        <a:ext cx="1883142" cy="3448949"/>
      </dsp:txXfrm>
    </dsp:sp>
    <dsp:sp modelId="{BE403002-484A-4EFD-8080-D6F31C548B76}">
      <dsp:nvSpPr>
        <dsp:cNvPr id="0" name=""/>
        <dsp:cNvSpPr/>
      </dsp:nvSpPr>
      <dsp:spPr>
        <a:xfrm>
          <a:off x="2647304" y="1743528"/>
          <a:ext cx="2417032" cy="3530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FDE05E-0F34-4373-8FD1-EC270CC96FD7}">
      <dsp:nvSpPr>
        <dsp:cNvPr id="0" name=""/>
        <dsp:cNvSpPr/>
      </dsp:nvSpPr>
      <dsp:spPr>
        <a:xfrm>
          <a:off x="2856542" y="1942304"/>
          <a:ext cx="2417032" cy="3530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Развитие всех компонентов устной речи детей: грамматического строя речи, связной речи — диалогической и монологической форм; формирование словаря, воспитание звуковой культуры речи</a:t>
          </a:r>
          <a:endParaRPr lang="ru-RU" sz="1400" b="1" kern="1200" dirty="0"/>
        </a:p>
      </dsp:txBody>
      <dsp:txXfrm>
        <a:off x="2856542" y="1942304"/>
        <a:ext cx="2417032" cy="3530251"/>
      </dsp:txXfrm>
    </dsp:sp>
    <dsp:sp modelId="{4FEA37D7-C6EA-4143-81AC-EFA78C65A710}">
      <dsp:nvSpPr>
        <dsp:cNvPr id="0" name=""/>
        <dsp:cNvSpPr/>
      </dsp:nvSpPr>
      <dsp:spPr>
        <a:xfrm>
          <a:off x="5828499" y="1743579"/>
          <a:ext cx="1883142" cy="3530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0E9B166-5593-47DD-8A84-31B6A0126234}">
      <dsp:nvSpPr>
        <dsp:cNvPr id="0" name=""/>
        <dsp:cNvSpPr/>
      </dsp:nvSpPr>
      <dsp:spPr>
        <a:xfrm>
          <a:off x="6037737" y="1942356"/>
          <a:ext cx="1883142" cy="3530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Практическое овладение воспитанниками нормами речи.</a:t>
          </a:r>
          <a:endParaRPr lang="ru-RU" sz="1400" b="1" kern="1200" dirty="0"/>
        </a:p>
      </dsp:txBody>
      <dsp:txXfrm>
        <a:off x="6037737" y="1942356"/>
        <a:ext cx="1883142" cy="3530251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39226E-9DC1-4444-BA89-A3F444896CB6}">
      <dsp:nvSpPr>
        <dsp:cNvPr id="0" name=""/>
        <dsp:cNvSpPr/>
      </dsp:nvSpPr>
      <dsp:spPr>
        <a:xfrm>
          <a:off x="3857754" y="1192620"/>
          <a:ext cx="2704357" cy="537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329"/>
              </a:lnTo>
              <a:lnTo>
                <a:pt x="2704357" y="366329"/>
              </a:lnTo>
              <a:lnTo>
                <a:pt x="2704357" y="537557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7D3637-6B67-4B81-9591-411726516194}">
      <dsp:nvSpPr>
        <dsp:cNvPr id="0" name=""/>
        <dsp:cNvSpPr/>
      </dsp:nvSpPr>
      <dsp:spPr>
        <a:xfrm>
          <a:off x="3812034" y="1192620"/>
          <a:ext cx="91440" cy="5375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7557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AC581-F3AC-4574-9E2C-65EF84083154}">
      <dsp:nvSpPr>
        <dsp:cNvPr id="0" name=""/>
        <dsp:cNvSpPr/>
      </dsp:nvSpPr>
      <dsp:spPr>
        <a:xfrm>
          <a:off x="1153397" y="1192620"/>
          <a:ext cx="2704357" cy="537557"/>
        </a:xfrm>
        <a:custGeom>
          <a:avLst/>
          <a:gdLst/>
          <a:ahLst/>
          <a:cxnLst/>
          <a:rect l="0" t="0" r="0" b="0"/>
          <a:pathLst>
            <a:path>
              <a:moveTo>
                <a:pt x="2704357" y="0"/>
              </a:moveTo>
              <a:lnTo>
                <a:pt x="2704357" y="366329"/>
              </a:lnTo>
              <a:lnTo>
                <a:pt x="0" y="366329"/>
              </a:lnTo>
              <a:lnTo>
                <a:pt x="0" y="537557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DA1FF-A3B7-47EC-A94D-DA524181BE00}">
      <dsp:nvSpPr>
        <dsp:cNvPr id="0" name=""/>
        <dsp:cNvSpPr/>
      </dsp:nvSpPr>
      <dsp:spPr>
        <a:xfrm>
          <a:off x="2001315" y="18927"/>
          <a:ext cx="3712878" cy="11736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20B73A-2356-4C4F-99D4-2A581994B9A3}">
      <dsp:nvSpPr>
        <dsp:cNvPr id="0" name=""/>
        <dsp:cNvSpPr/>
      </dsp:nvSpPr>
      <dsp:spPr>
        <a:xfrm>
          <a:off x="2206686" y="214029"/>
          <a:ext cx="3712878" cy="1173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Художественная  литература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2206686" y="214029"/>
        <a:ext cx="3712878" cy="1173692"/>
      </dsp:txXfrm>
    </dsp:sp>
    <dsp:sp modelId="{AE6F5499-8C6D-4A70-8BE4-6E3B803DC678}">
      <dsp:nvSpPr>
        <dsp:cNvPr id="0" name=""/>
        <dsp:cNvSpPr/>
      </dsp:nvSpPr>
      <dsp:spPr>
        <a:xfrm>
          <a:off x="6589" y="1730177"/>
          <a:ext cx="2293616" cy="3528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500236-8547-4068-81AA-B4AA5E02535C}">
      <dsp:nvSpPr>
        <dsp:cNvPr id="0" name=""/>
        <dsp:cNvSpPr/>
      </dsp:nvSpPr>
      <dsp:spPr>
        <a:xfrm>
          <a:off x="211959" y="1925279"/>
          <a:ext cx="2293616" cy="352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Воспитание интереса и любви к чтению</a:t>
          </a:r>
          <a:endParaRPr lang="ru-RU" sz="1400" b="1" kern="1200" dirty="0"/>
        </a:p>
      </dsp:txBody>
      <dsp:txXfrm>
        <a:off x="211959" y="1925279"/>
        <a:ext cx="2293616" cy="3528400"/>
      </dsp:txXfrm>
    </dsp:sp>
    <dsp:sp modelId="{7DA3D6FD-8570-4A1B-BD2B-ED64F67BAF85}">
      <dsp:nvSpPr>
        <dsp:cNvPr id="0" name=""/>
        <dsp:cNvSpPr/>
      </dsp:nvSpPr>
      <dsp:spPr>
        <a:xfrm>
          <a:off x="2710946" y="1730177"/>
          <a:ext cx="2293616" cy="3455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A7C173C-F3E5-4723-AF84-90FD88A9137F}">
      <dsp:nvSpPr>
        <dsp:cNvPr id="0" name=""/>
        <dsp:cNvSpPr/>
      </dsp:nvSpPr>
      <dsp:spPr>
        <a:xfrm>
          <a:off x="2916317" y="1925279"/>
          <a:ext cx="2293616" cy="3455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Развитие литературной речи</a:t>
          </a:r>
          <a:endParaRPr lang="ru-RU" sz="1400" b="1" kern="1200" dirty="0"/>
        </a:p>
      </dsp:txBody>
      <dsp:txXfrm>
        <a:off x="2916317" y="1925279"/>
        <a:ext cx="2293616" cy="3455702"/>
      </dsp:txXfrm>
    </dsp:sp>
    <dsp:sp modelId="{D5B9B1DF-6042-4BFC-9695-086835915AC1}">
      <dsp:nvSpPr>
        <dsp:cNvPr id="0" name=""/>
        <dsp:cNvSpPr/>
      </dsp:nvSpPr>
      <dsp:spPr>
        <a:xfrm>
          <a:off x="5415303" y="1730177"/>
          <a:ext cx="2293616" cy="3455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9DAF6D-9808-4F73-B85C-68E2D19EC66B}">
      <dsp:nvSpPr>
        <dsp:cNvPr id="0" name=""/>
        <dsp:cNvSpPr/>
      </dsp:nvSpPr>
      <dsp:spPr>
        <a:xfrm>
          <a:off x="5620674" y="1925279"/>
          <a:ext cx="2293616" cy="3455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Воспитание желания и умения слушать художественные произведения, следить за развитием действия</a:t>
          </a:r>
          <a:endParaRPr lang="ru-RU" sz="1400" b="1" kern="1200" dirty="0"/>
        </a:p>
      </dsp:txBody>
      <dsp:txXfrm>
        <a:off x="5620674" y="1925279"/>
        <a:ext cx="2293616" cy="3455702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FED18A-0723-4AFC-AF6B-CABA3D793671}">
      <dsp:nvSpPr>
        <dsp:cNvPr id="0" name=""/>
        <dsp:cNvSpPr/>
      </dsp:nvSpPr>
      <dsp:spPr>
        <a:xfrm>
          <a:off x="66868" y="0"/>
          <a:ext cx="5184576" cy="518457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B2A145A-7E93-46D9-951E-F7EFD3EA5C12}">
      <dsp:nvSpPr>
        <dsp:cNvPr id="0" name=""/>
        <dsp:cNvSpPr/>
      </dsp:nvSpPr>
      <dsp:spPr>
        <a:xfrm>
          <a:off x="2659156" y="518963"/>
          <a:ext cx="3369974" cy="9214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Приобщение к искусству</a:t>
          </a:r>
          <a:endParaRPr lang="ru-RU" sz="2000" kern="1200"/>
        </a:p>
      </dsp:txBody>
      <dsp:txXfrm>
        <a:off x="2659156" y="518963"/>
        <a:ext cx="3369974" cy="921477"/>
      </dsp:txXfrm>
    </dsp:sp>
    <dsp:sp modelId="{061FC87C-CE92-4CF5-AA3F-F8614EB2C69B}">
      <dsp:nvSpPr>
        <dsp:cNvPr id="0" name=""/>
        <dsp:cNvSpPr/>
      </dsp:nvSpPr>
      <dsp:spPr>
        <a:xfrm>
          <a:off x="2659156" y="1555625"/>
          <a:ext cx="3369974" cy="9214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Изобразительная  деятельность</a:t>
          </a:r>
          <a:endParaRPr lang="ru-RU" sz="2000" kern="1200" dirty="0"/>
        </a:p>
      </dsp:txBody>
      <dsp:txXfrm>
        <a:off x="2659156" y="1555625"/>
        <a:ext cx="3369974" cy="921477"/>
      </dsp:txXfrm>
    </dsp:sp>
    <dsp:sp modelId="{2A613ED8-BCF6-43A5-9F52-6939F8248B71}">
      <dsp:nvSpPr>
        <dsp:cNvPr id="0" name=""/>
        <dsp:cNvSpPr/>
      </dsp:nvSpPr>
      <dsp:spPr>
        <a:xfrm>
          <a:off x="2659156" y="2592288"/>
          <a:ext cx="3369974" cy="9214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Конструктивно-модельная деятельность</a:t>
          </a:r>
          <a:endParaRPr lang="ru-RU" sz="2000" kern="1200" dirty="0"/>
        </a:p>
      </dsp:txBody>
      <dsp:txXfrm>
        <a:off x="2659156" y="2592288"/>
        <a:ext cx="3369974" cy="921477"/>
      </dsp:txXfrm>
    </dsp:sp>
    <dsp:sp modelId="{2358A463-E7FC-43E8-A343-917F8B5ACB88}">
      <dsp:nvSpPr>
        <dsp:cNvPr id="0" name=""/>
        <dsp:cNvSpPr/>
      </dsp:nvSpPr>
      <dsp:spPr>
        <a:xfrm>
          <a:off x="2659156" y="3628950"/>
          <a:ext cx="3369974" cy="9214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Музыкальная деятельность</a:t>
          </a:r>
          <a:endParaRPr lang="ru-RU" sz="2000" kern="1200" dirty="0"/>
        </a:p>
      </dsp:txBody>
      <dsp:txXfrm>
        <a:off x="2659156" y="3628950"/>
        <a:ext cx="3369974" cy="921477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0E0A79-43B2-4C77-82F6-4EBA1ED99F78}">
      <dsp:nvSpPr>
        <dsp:cNvPr id="0" name=""/>
        <dsp:cNvSpPr/>
      </dsp:nvSpPr>
      <dsp:spPr>
        <a:xfrm>
          <a:off x="3858334" y="1171371"/>
          <a:ext cx="2746217" cy="535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971"/>
              </a:lnTo>
              <a:lnTo>
                <a:pt x="2746217" y="364971"/>
              </a:lnTo>
              <a:lnTo>
                <a:pt x="2746217" y="535232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07CD-6C89-4612-9403-28CA87088870}">
      <dsp:nvSpPr>
        <dsp:cNvPr id="0" name=""/>
        <dsp:cNvSpPr/>
      </dsp:nvSpPr>
      <dsp:spPr>
        <a:xfrm>
          <a:off x="3665163" y="1171371"/>
          <a:ext cx="193171" cy="534520"/>
        </a:xfrm>
        <a:custGeom>
          <a:avLst/>
          <a:gdLst/>
          <a:ahLst/>
          <a:cxnLst/>
          <a:rect l="0" t="0" r="0" b="0"/>
          <a:pathLst>
            <a:path>
              <a:moveTo>
                <a:pt x="193171" y="0"/>
              </a:moveTo>
              <a:lnTo>
                <a:pt x="193171" y="364259"/>
              </a:lnTo>
              <a:lnTo>
                <a:pt x="0" y="364259"/>
              </a:lnTo>
              <a:lnTo>
                <a:pt x="0" y="534520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AC581-F3AC-4574-9E2C-65EF84083154}">
      <dsp:nvSpPr>
        <dsp:cNvPr id="0" name=""/>
        <dsp:cNvSpPr/>
      </dsp:nvSpPr>
      <dsp:spPr>
        <a:xfrm>
          <a:off x="774955" y="1171371"/>
          <a:ext cx="3083379" cy="535232"/>
        </a:xfrm>
        <a:custGeom>
          <a:avLst/>
          <a:gdLst/>
          <a:ahLst/>
          <a:cxnLst/>
          <a:rect l="0" t="0" r="0" b="0"/>
          <a:pathLst>
            <a:path>
              <a:moveTo>
                <a:pt x="3083379" y="0"/>
              </a:moveTo>
              <a:lnTo>
                <a:pt x="3083379" y="364971"/>
              </a:lnTo>
              <a:lnTo>
                <a:pt x="0" y="364971"/>
              </a:lnTo>
              <a:lnTo>
                <a:pt x="0" y="535232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DA1FF-A3B7-47EC-A94D-DA524181BE00}">
      <dsp:nvSpPr>
        <dsp:cNvPr id="0" name=""/>
        <dsp:cNvSpPr/>
      </dsp:nvSpPr>
      <dsp:spPr>
        <a:xfrm>
          <a:off x="2012384" y="4310"/>
          <a:ext cx="3691901" cy="11670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20B73A-2356-4C4F-99D4-2A581994B9A3}">
      <dsp:nvSpPr>
        <dsp:cNvPr id="0" name=""/>
        <dsp:cNvSpPr/>
      </dsp:nvSpPr>
      <dsp:spPr>
        <a:xfrm>
          <a:off x="2216594" y="198309"/>
          <a:ext cx="3691901" cy="1167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Приобщение к искусству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2216594" y="198309"/>
        <a:ext cx="3691901" cy="1167061"/>
      </dsp:txXfrm>
    </dsp:sp>
    <dsp:sp modelId="{AE6F5499-8C6D-4A70-8BE4-6E3B803DC678}">
      <dsp:nvSpPr>
        <dsp:cNvPr id="0" name=""/>
        <dsp:cNvSpPr/>
      </dsp:nvSpPr>
      <dsp:spPr>
        <a:xfrm>
          <a:off x="-143990" y="1706603"/>
          <a:ext cx="1837891" cy="33731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500236-8547-4068-81AA-B4AA5E02535C}">
      <dsp:nvSpPr>
        <dsp:cNvPr id="0" name=""/>
        <dsp:cNvSpPr/>
      </dsp:nvSpPr>
      <dsp:spPr>
        <a:xfrm>
          <a:off x="60219" y="1900603"/>
          <a:ext cx="1837891" cy="3373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</a:t>
          </a:r>
          <a:r>
            <a:rPr lang="ru-RU" sz="1400" b="1" kern="1200" dirty="0" smtClean="0"/>
            <a:t>Развитие эмоциональной восприимчивости, эмоционального отклика на литературные и музыкальные произведения, красоту окружающего мира, произведения искусства</a:t>
          </a:r>
          <a:endParaRPr lang="ru-RU" sz="1400" b="1" kern="1200" dirty="0"/>
        </a:p>
      </dsp:txBody>
      <dsp:txXfrm>
        <a:off x="60219" y="1900603"/>
        <a:ext cx="1837891" cy="3373145"/>
      </dsp:txXfrm>
    </dsp:sp>
    <dsp:sp modelId="{DA290681-3062-4700-B4EB-D58ED4362FF2}">
      <dsp:nvSpPr>
        <dsp:cNvPr id="0" name=""/>
        <dsp:cNvSpPr/>
      </dsp:nvSpPr>
      <dsp:spPr>
        <a:xfrm>
          <a:off x="2553045" y="1705891"/>
          <a:ext cx="2224234" cy="3568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B07BD5-9F63-4DF8-A070-936B7B8FDF27}">
      <dsp:nvSpPr>
        <dsp:cNvPr id="0" name=""/>
        <dsp:cNvSpPr/>
      </dsp:nvSpPr>
      <dsp:spPr>
        <a:xfrm>
          <a:off x="2757256" y="1899891"/>
          <a:ext cx="2224234" cy="3568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Приобщение детей к народному и профессиональному искусству (словесному, музыкальному, изобразительному, театральному, к архитектуре) через  ознакомление  с  лучшими  образцами  отечественного  и  мирового искусства</a:t>
          </a:r>
          <a:endParaRPr lang="ru-RU" sz="1400" b="1" kern="1200" dirty="0"/>
        </a:p>
      </dsp:txBody>
      <dsp:txXfrm>
        <a:off x="2757256" y="1899891"/>
        <a:ext cx="2224234" cy="3568406"/>
      </dsp:txXfrm>
    </dsp:sp>
    <dsp:sp modelId="{FBB5BAE9-6E82-4BC2-941C-66BA67F8C0E6}">
      <dsp:nvSpPr>
        <dsp:cNvPr id="0" name=""/>
        <dsp:cNvSpPr/>
      </dsp:nvSpPr>
      <dsp:spPr>
        <a:xfrm>
          <a:off x="5492434" y="1706603"/>
          <a:ext cx="2224234" cy="35655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3263B0F-CC78-4B99-BDE4-6CFCD4A76AA6}">
      <dsp:nvSpPr>
        <dsp:cNvPr id="0" name=""/>
        <dsp:cNvSpPr/>
      </dsp:nvSpPr>
      <dsp:spPr>
        <a:xfrm>
          <a:off x="5696645" y="1900603"/>
          <a:ext cx="2224234" cy="3565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Формирование элементарных представлений о видах и жанрах искусства, средствах выразительности в различных видах искусства</a:t>
          </a:r>
          <a:endParaRPr lang="ru-RU" sz="1400" b="1" kern="1200" dirty="0"/>
        </a:p>
      </dsp:txBody>
      <dsp:txXfrm>
        <a:off x="5696645" y="1900603"/>
        <a:ext cx="2224234" cy="3565547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EA6F6C-466C-453C-931F-062F9EBCD19B}">
      <dsp:nvSpPr>
        <dsp:cNvPr id="0" name=""/>
        <dsp:cNvSpPr/>
      </dsp:nvSpPr>
      <dsp:spPr>
        <a:xfrm>
          <a:off x="3857174" y="1183898"/>
          <a:ext cx="2835159" cy="564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923"/>
              </a:lnTo>
              <a:lnTo>
                <a:pt x="2835159" y="391923"/>
              </a:lnTo>
              <a:lnTo>
                <a:pt x="2835159" y="564118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F7CA57-232F-4376-9801-BFB240C78C56}">
      <dsp:nvSpPr>
        <dsp:cNvPr id="0" name=""/>
        <dsp:cNvSpPr/>
      </dsp:nvSpPr>
      <dsp:spPr>
        <a:xfrm>
          <a:off x="3811454" y="1183898"/>
          <a:ext cx="91440" cy="5405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399"/>
              </a:lnTo>
              <a:lnTo>
                <a:pt x="131149" y="368399"/>
              </a:lnTo>
              <a:lnTo>
                <a:pt x="131149" y="540594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AC581-F3AC-4574-9E2C-65EF84083154}">
      <dsp:nvSpPr>
        <dsp:cNvPr id="0" name=""/>
        <dsp:cNvSpPr/>
      </dsp:nvSpPr>
      <dsp:spPr>
        <a:xfrm>
          <a:off x="1096310" y="1183898"/>
          <a:ext cx="2760863" cy="492106"/>
        </a:xfrm>
        <a:custGeom>
          <a:avLst/>
          <a:gdLst/>
          <a:ahLst/>
          <a:cxnLst/>
          <a:rect l="0" t="0" r="0" b="0"/>
          <a:pathLst>
            <a:path>
              <a:moveTo>
                <a:pt x="2760863" y="0"/>
              </a:moveTo>
              <a:lnTo>
                <a:pt x="2760863" y="319911"/>
              </a:lnTo>
              <a:lnTo>
                <a:pt x="0" y="319911"/>
              </a:lnTo>
              <a:lnTo>
                <a:pt x="0" y="492106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DA1FF-A3B7-47EC-A94D-DA524181BE00}">
      <dsp:nvSpPr>
        <dsp:cNvPr id="0" name=""/>
        <dsp:cNvSpPr/>
      </dsp:nvSpPr>
      <dsp:spPr>
        <a:xfrm>
          <a:off x="1990247" y="3575"/>
          <a:ext cx="3733855" cy="1180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20B73A-2356-4C4F-99D4-2A581994B9A3}">
      <dsp:nvSpPr>
        <dsp:cNvPr id="0" name=""/>
        <dsp:cNvSpPr/>
      </dsp:nvSpPr>
      <dsp:spPr>
        <a:xfrm>
          <a:off x="2196777" y="199779"/>
          <a:ext cx="3733855" cy="1180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Изобразительная деятельность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2196777" y="199779"/>
        <a:ext cx="3733855" cy="1180323"/>
      </dsp:txXfrm>
    </dsp:sp>
    <dsp:sp modelId="{AE6F5499-8C6D-4A70-8BE4-6E3B803DC678}">
      <dsp:nvSpPr>
        <dsp:cNvPr id="0" name=""/>
        <dsp:cNvSpPr/>
      </dsp:nvSpPr>
      <dsp:spPr>
        <a:xfrm>
          <a:off x="81492" y="1676005"/>
          <a:ext cx="2029635" cy="3548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500236-8547-4068-81AA-B4AA5E02535C}">
      <dsp:nvSpPr>
        <dsp:cNvPr id="0" name=""/>
        <dsp:cNvSpPr/>
      </dsp:nvSpPr>
      <dsp:spPr>
        <a:xfrm>
          <a:off x="288023" y="1872209"/>
          <a:ext cx="2029635" cy="3548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Развитие  интереса  к  различным видам изобразительной деятельности; совершенствование умений в рисовании, лепке, аппликации, прикладном творчестве</a:t>
          </a:r>
          <a:endParaRPr lang="ru-RU" sz="1400" b="1" kern="1200" dirty="0"/>
        </a:p>
      </dsp:txBody>
      <dsp:txXfrm>
        <a:off x="288023" y="1872209"/>
        <a:ext cx="2029635" cy="3548335"/>
      </dsp:txXfrm>
    </dsp:sp>
    <dsp:sp modelId="{1AA2109C-4BE8-49F3-8ACB-EE4E06C9D50A}">
      <dsp:nvSpPr>
        <dsp:cNvPr id="0" name=""/>
        <dsp:cNvSpPr/>
      </dsp:nvSpPr>
      <dsp:spPr>
        <a:xfrm>
          <a:off x="2889811" y="1724493"/>
          <a:ext cx="2105585" cy="3484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3D422EA-FE02-457D-B9D5-A5F0DEC58BE1}">
      <dsp:nvSpPr>
        <dsp:cNvPr id="0" name=""/>
        <dsp:cNvSpPr/>
      </dsp:nvSpPr>
      <dsp:spPr>
        <a:xfrm>
          <a:off x="3096342" y="1920697"/>
          <a:ext cx="2105585" cy="34845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Воспитание эмоциональной отзывчивости при восприятии произведений изобразительного искусства</a:t>
          </a:r>
          <a:endParaRPr lang="ru-RU" sz="1400" b="1" kern="1200" dirty="0"/>
        </a:p>
      </dsp:txBody>
      <dsp:txXfrm>
        <a:off x="3096342" y="1920697"/>
        <a:ext cx="2105585" cy="3484573"/>
      </dsp:txXfrm>
    </dsp:sp>
    <dsp:sp modelId="{F2E5667E-8A1E-4BD5-8159-5D95FF0356FB}">
      <dsp:nvSpPr>
        <dsp:cNvPr id="0" name=""/>
        <dsp:cNvSpPr/>
      </dsp:nvSpPr>
      <dsp:spPr>
        <a:xfrm>
          <a:off x="5762945" y="1748016"/>
          <a:ext cx="1858776" cy="34752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3E6C95-02C9-4169-B930-F8F90D8BE85D}">
      <dsp:nvSpPr>
        <dsp:cNvPr id="0" name=""/>
        <dsp:cNvSpPr/>
      </dsp:nvSpPr>
      <dsp:spPr>
        <a:xfrm>
          <a:off x="5969476" y="1944221"/>
          <a:ext cx="1858776" cy="3475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Воспитание желания и умения взаимодействовать со сверстниками при создании коллективных работ</a:t>
          </a:r>
          <a:endParaRPr lang="ru-RU" sz="1400" b="1" kern="1200" dirty="0"/>
        </a:p>
      </dsp:txBody>
      <dsp:txXfrm>
        <a:off x="5969476" y="1944221"/>
        <a:ext cx="1858776" cy="3475225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D12212-51BE-472E-93F3-F26D0811CFA3}">
      <dsp:nvSpPr>
        <dsp:cNvPr id="0" name=""/>
        <dsp:cNvSpPr/>
      </dsp:nvSpPr>
      <dsp:spPr>
        <a:xfrm>
          <a:off x="3857174" y="1183898"/>
          <a:ext cx="1766156" cy="544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093"/>
              </a:lnTo>
              <a:lnTo>
                <a:pt x="1766156" y="372093"/>
              </a:lnTo>
              <a:lnTo>
                <a:pt x="1766156" y="544288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AC581-F3AC-4574-9E2C-65EF84083154}">
      <dsp:nvSpPr>
        <dsp:cNvPr id="0" name=""/>
        <dsp:cNvSpPr/>
      </dsp:nvSpPr>
      <dsp:spPr>
        <a:xfrm>
          <a:off x="1924081" y="1183898"/>
          <a:ext cx="1933092" cy="472288"/>
        </a:xfrm>
        <a:custGeom>
          <a:avLst/>
          <a:gdLst/>
          <a:ahLst/>
          <a:cxnLst/>
          <a:rect l="0" t="0" r="0" b="0"/>
          <a:pathLst>
            <a:path>
              <a:moveTo>
                <a:pt x="1933092" y="0"/>
              </a:moveTo>
              <a:lnTo>
                <a:pt x="1933092" y="300093"/>
              </a:lnTo>
              <a:lnTo>
                <a:pt x="0" y="300093"/>
              </a:lnTo>
              <a:lnTo>
                <a:pt x="0" y="472288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DA1FF-A3B7-47EC-A94D-DA524181BE00}">
      <dsp:nvSpPr>
        <dsp:cNvPr id="0" name=""/>
        <dsp:cNvSpPr/>
      </dsp:nvSpPr>
      <dsp:spPr>
        <a:xfrm>
          <a:off x="1990247" y="3575"/>
          <a:ext cx="3733855" cy="1180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20B73A-2356-4C4F-99D4-2A581994B9A3}">
      <dsp:nvSpPr>
        <dsp:cNvPr id="0" name=""/>
        <dsp:cNvSpPr/>
      </dsp:nvSpPr>
      <dsp:spPr>
        <a:xfrm>
          <a:off x="2196777" y="199779"/>
          <a:ext cx="3733855" cy="1180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Конструктивно-модельная деятельность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2196777" y="199779"/>
        <a:ext cx="3733855" cy="1180323"/>
      </dsp:txXfrm>
    </dsp:sp>
    <dsp:sp modelId="{AE6F5499-8C6D-4A70-8BE4-6E3B803DC678}">
      <dsp:nvSpPr>
        <dsp:cNvPr id="0" name=""/>
        <dsp:cNvSpPr/>
      </dsp:nvSpPr>
      <dsp:spPr>
        <a:xfrm>
          <a:off x="477209" y="1656187"/>
          <a:ext cx="2893743" cy="3548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500236-8547-4068-81AA-B4AA5E02535C}">
      <dsp:nvSpPr>
        <dsp:cNvPr id="0" name=""/>
        <dsp:cNvSpPr/>
      </dsp:nvSpPr>
      <dsp:spPr>
        <a:xfrm>
          <a:off x="683740" y="1852392"/>
          <a:ext cx="2893743" cy="3548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</a:t>
          </a:r>
          <a:r>
            <a:rPr lang="ru-RU" sz="1600" b="1" kern="1200" dirty="0" smtClean="0"/>
            <a:t>Приобщение к конструированию; развитие интереса к конструктивной деятельности, знакомство с различными видами конструкторов</a:t>
          </a:r>
          <a:endParaRPr lang="ru-RU" sz="1600" b="1" kern="1200" dirty="0"/>
        </a:p>
      </dsp:txBody>
      <dsp:txXfrm>
        <a:off x="683740" y="1852392"/>
        <a:ext cx="2893743" cy="3548335"/>
      </dsp:txXfrm>
    </dsp:sp>
    <dsp:sp modelId="{4BCD8E90-8A6F-4170-BB63-F6BE0133DF51}">
      <dsp:nvSpPr>
        <dsp:cNvPr id="0" name=""/>
        <dsp:cNvSpPr/>
      </dsp:nvSpPr>
      <dsp:spPr>
        <a:xfrm>
          <a:off x="4320476" y="1728187"/>
          <a:ext cx="2605707" cy="3525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3F68F7-4A25-448C-8C6C-99F04AF34D07}">
      <dsp:nvSpPr>
        <dsp:cNvPr id="0" name=""/>
        <dsp:cNvSpPr/>
      </dsp:nvSpPr>
      <dsp:spPr>
        <a:xfrm>
          <a:off x="4527007" y="1924391"/>
          <a:ext cx="2605707" cy="35254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Воспитание умения работать коллективно, объединять свои поделки в соответствии с общим замыслом, договариваться, кто какую часть работы будет выполнять</a:t>
          </a:r>
          <a:r>
            <a:rPr lang="ru-RU" sz="1500" b="1" kern="1200" dirty="0" smtClean="0"/>
            <a:t>.</a:t>
          </a:r>
          <a:endParaRPr lang="ru-RU" sz="1500" b="1" kern="1200" dirty="0"/>
        </a:p>
      </dsp:txBody>
      <dsp:txXfrm>
        <a:off x="4527007" y="1924391"/>
        <a:ext cx="2605707" cy="35254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04C281-4B99-4470-AB1A-DD641E981367}">
      <dsp:nvSpPr>
        <dsp:cNvPr id="0" name=""/>
        <dsp:cNvSpPr/>
      </dsp:nvSpPr>
      <dsp:spPr>
        <a:xfrm>
          <a:off x="134994" y="0"/>
          <a:ext cx="5184576" cy="518457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8C334DC-7EFA-4F2E-997F-D4148264F918}">
      <dsp:nvSpPr>
        <dsp:cNvPr id="0" name=""/>
        <dsp:cNvSpPr/>
      </dsp:nvSpPr>
      <dsp:spPr>
        <a:xfrm>
          <a:off x="2659156" y="518963"/>
          <a:ext cx="3369974" cy="9214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Социализация,  развитие  общения,  нравственное  воспитание</a:t>
          </a:r>
          <a:endParaRPr lang="ru-RU" sz="1700" kern="1200" dirty="0"/>
        </a:p>
      </dsp:txBody>
      <dsp:txXfrm>
        <a:off x="2659156" y="518963"/>
        <a:ext cx="3369974" cy="921477"/>
      </dsp:txXfrm>
    </dsp:sp>
    <dsp:sp modelId="{3D41F6EE-B753-4FA5-B2FB-FC38B71805C1}">
      <dsp:nvSpPr>
        <dsp:cNvPr id="0" name=""/>
        <dsp:cNvSpPr/>
      </dsp:nvSpPr>
      <dsp:spPr>
        <a:xfrm>
          <a:off x="2659156" y="1555625"/>
          <a:ext cx="3369974" cy="9214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Ребенок в семье и сообществе</a:t>
          </a:r>
          <a:endParaRPr lang="ru-RU" sz="1700" kern="1200" dirty="0"/>
        </a:p>
      </dsp:txBody>
      <dsp:txXfrm>
        <a:off x="2659156" y="1555625"/>
        <a:ext cx="3369974" cy="921477"/>
      </dsp:txXfrm>
    </dsp:sp>
    <dsp:sp modelId="{8C50664F-6332-4481-B561-8606B0917E05}">
      <dsp:nvSpPr>
        <dsp:cNvPr id="0" name=""/>
        <dsp:cNvSpPr/>
      </dsp:nvSpPr>
      <dsp:spPr>
        <a:xfrm>
          <a:off x="2659156" y="2592288"/>
          <a:ext cx="3369974" cy="9214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Самообслуживание, самостоятельность, трудовое воспитание</a:t>
          </a:r>
          <a:endParaRPr lang="ru-RU" sz="1700" kern="1200" dirty="0"/>
        </a:p>
      </dsp:txBody>
      <dsp:txXfrm>
        <a:off x="2659156" y="2592288"/>
        <a:ext cx="3369974" cy="921477"/>
      </dsp:txXfrm>
    </dsp:sp>
    <dsp:sp modelId="{9B169E01-49EF-463B-AB61-E082421D8CFE}">
      <dsp:nvSpPr>
        <dsp:cNvPr id="0" name=""/>
        <dsp:cNvSpPr/>
      </dsp:nvSpPr>
      <dsp:spPr>
        <a:xfrm>
          <a:off x="2659156" y="3628950"/>
          <a:ext cx="3369974" cy="9214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Формирование основ безопасности.</a:t>
          </a:r>
          <a:endParaRPr lang="ru-RU" sz="1700" kern="1200" dirty="0"/>
        </a:p>
      </dsp:txBody>
      <dsp:txXfrm>
        <a:off x="2659156" y="3628950"/>
        <a:ext cx="3369974" cy="921477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21AFB0-EF6F-4DE6-AF04-B6BB9E1817FF}">
      <dsp:nvSpPr>
        <dsp:cNvPr id="0" name=""/>
        <dsp:cNvSpPr/>
      </dsp:nvSpPr>
      <dsp:spPr>
        <a:xfrm>
          <a:off x="3868390" y="1327797"/>
          <a:ext cx="3037626" cy="481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385"/>
              </a:lnTo>
              <a:lnTo>
                <a:pt x="3037626" y="328385"/>
              </a:lnTo>
              <a:lnTo>
                <a:pt x="3037626" y="481878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D83FC-F676-4613-B8E3-A74CABD6B2F0}">
      <dsp:nvSpPr>
        <dsp:cNvPr id="0" name=""/>
        <dsp:cNvSpPr/>
      </dsp:nvSpPr>
      <dsp:spPr>
        <a:xfrm>
          <a:off x="3868390" y="1327797"/>
          <a:ext cx="1012542" cy="481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385"/>
              </a:lnTo>
              <a:lnTo>
                <a:pt x="1012542" y="328385"/>
              </a:lnTo>
              <a:lnTo>
                <a:pt x="1012542" y="481878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43C26-A7D9-4B77-87EE-7E0B840D366B}">
      <dsp:nvSpPr>
        <dsp:cNvPr id="0" name=""/>
        <dsp:cNvSpPr/>
      </dsp:nvSpPr>
      <dsp:spPr>
        <a:xfrm>
          <a:off x="2855848" y="1327797"/>
          <a:ext cx="1012542" cy="481878"/>
        </a:xfrm>
        <a:custGeom>
          <a:avLst/>
          <a:gdLst/>
          <a:ahLst/>
          <a:cxnLst/>
          <a:rect l="0" t="0" r="0" b="0"/>
          <a:pathLst>
            <a:path>
              <a:moveTo>
                <a:pt x="1012542" y="0"/>
              </a:moveTo>
              <a:lnTo>
                <a:pt x="1012542" y="328385"/>
              </a:lnTo>
              <a:lnTo>
                <a:pt x="0" y="328385"/>
              </a:lnTo>
              <a:lnTo>
                <a:pt x="0" y="481878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AC581-F3AC-4574-9E2C-65EF84083154}">
      <dsp:nvSpPr>
        <dsp:cNvPr id="0" name=""/>
        <dsp:cNvSpPr/>
      </dsp:nvSpPr>
      <dsp:spPr>
        <a:xfrm>
          <a:off x="830764" y="1327797"/>
          <a:ext cx="3037626" cy="481878"/>
        </a:xfrm>
        <a:custGeom>
          <a:avLst/>
          <a:gdLst/>
          <a:ahLst/>
          <a:cxnLst/>
          <a:rect l="0" t="0" r="0" b="0"/>
          <a:pathLst>
            <a:path>
              <a:moveTo>
                <a:pt x="3037626" y="0"/>
              </a:moveTo>
              <a:lnTo>
                <a:pt x="3037626" y="328385"/>
              </a:lnTo>
              <a:lnTo>
                <a:pt x="0" y="328385"/>
              </a:lnTo>
              <a:lnTo>
                <a:pt x="0" y="481878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DA1FF-A3B7-47EC-A94D-DA524181BE00}">
      <dsp:nvSpPr>
        <dsp:cNvPr id="0" name=""/>
        <dsp:cNvSpPr/>
      </dsp:nvSpPr>
      <dsp:spPr>
        <a:xfrm>
          <a:off x="2204238" y="275674"/>
          <a:ext cx="3328305" cy="10521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20B73A-2356-4C4F-99D4-2A581994B9A3}">
      <dsp:nvSpPr>
        <dsp:cNvPr id="0" name=""/>
        <dsp:cNvSpPr/>
      </dsp:nvSpPr>
      <dsp:spPr>
        <a:xfrm>
          <a:off x="2388336" y="450568"/>
          <a:ext cx="3328305" cy="1052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Музыкальная деятельность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2388336" y="450568"/>
        <a:ext cx="3328305" cy="1052123"/>
      </dsp:txXfrm>
    </dsp:sp>
    <dsp:sp modelId="{AE6F5499-8C6D-4A70-8BE4-6E3B803DC678}">
      <dsp:nvSpPr>
        <dsp:cNvPr id="0" name=""/>
        <dsp:cNvSpPr/>
      </dsp:nvSpPr>
      <dsp:spPr>
        <a:xfrm>
          <a:off x="2320" y="1809675"/>
          <a:ext cx="1656887" cy="31629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500236-8547-4068-81AA-B4AA5E02535C}">
      <dsp:nvSpPr>
        <dsp:cNvPr id="0" name=""/>
        <dsp:cNvSpPr/>
      </dsp:nvSpPr>
      <dsp:spPr>
        <a:xfrm>
          <a:off x="186419" y="1984569"/>
          <a:ext cx="1656887" cy="31629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Приобщение к музыкальному искусству; развитие предпосылок ценностно-смыслового восприятия и понимания музыкального  искусства</a:t>
          </a:r>
          <a:endParaRPr lang="ru-RU" sz="1200" b="1" kern="1200" dirty="0"/>
        </a:p>
      </dsp:txBody>
      <dsp:txXfrm>
        <a:off x="186419" y="1984569"/>
        <a:ext cx="1656887" cy="3162935"/>
      </dsp:txXfrm>
    </dsp:sp>
    <dsp:sp modelId="{52FE8794-2A8F-4E8B-A9D4-F7A97FDC5B53}">
      <dsp:nvSpPr>
        <dsp:cNvPr id="0" name=""/>
        <dsp:cNvSpPr/>
      </dsp:nvSpPr>
      <dsp:spPr>
        <a:xfrm>
          <a:off x="2027404" y="1809675"/>
          <a:ext cx="1656887" cy="3212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D9A990-5B9A-4A44-9062-147FA7F1576A}">
      <dsp:nvSpPr>
        <dsp:cNvPr id="0" name=""/>
        <dsp:cNvSpPr/>
      </dsp:nvSpPr>
      <dsp:spPr>
        <a:xfrm>
          <a:off x="2211503" y="1984569"/>
          <a:ext cx="1656887" cy="3212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Ознакомление  с  элементарными  музыкальными  понятиями,  жанрами</a:t>
          </a:r>
          <a:endParaRPr lang="ru-RU" sz="1200" b="1" kern="1200" dirty="0"/>
        </a:p>
      </dsp:txBody>
      <dsp:txXfrm>
        <a:off x="2211503" y="1984569"/>
        <a:ext cx="1656887" cy="3212364"/>
      </dsp:txXfrm>
    </dsp:sp>
    <dsp:sp modelId="{CFBEE7F8-4437-4403-982C-03C313A45440}">
      <dsp:nvSpPr>
        <dsp:cNvPr id="0" name=""/>
        <dsp:cNvSpPr/>
      </dsp:nvSpPr>
      <dsp:spPr>
        <a:xfrm>
          <a:off x="4052489" y="1809675"/>
          <a:ext cx="1656887" cy="31876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37E323F-C49C-45DA-8906-7BA154312E31}">
      <dsp:nvSpPr>
        <dsp:cNvPr id="0" name=""/>
        <dsp:cNvSpPr/>
      </dsp:nvSpPr>
      <dsp:spPr>
        <a:xfrm>
          <a:off x="4236587" y="1984569"/>
          <a:ext cx="1656887" cy="3187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Развитие музыкальных способностей: поэтического и музыкального слуха,  чувства  ритма,  музыкальной  памяти;  формирование  песенного, музыкального вкуса</a:t>
          </a:r>
          <a:endParaRPr lang="ru-RU" sz="1200" b="1" kern="1200" dirty="0"/>
        </a:p>
      </dsp:txBody>
      <dsp:txXfrm>
        <a:off x="4236587" y="1984569"/>
        <a:ext cx="1656887" cy="3187649"/>
      </dsp:txXfrm>
    </dsp:sp>
    <dsp:sp modelId="{9B0EC364-1C50-48EE-9FDD-278BDAAA83D0}">
      <dsp:nvSpPr>
        <dsp:cNvPr id="0" name=""/>
        <dsp:cNvSpPr/>
      </dsp:nvSpPr>
      <dsp:spPr>
        <a:xfrm>
          <a:off x="6077573" y="1809675"/>
          <a:ext cx="1656887" cy="3212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C23375-3013-4C79-B2CF-27F849B15F69}">
      <dsp:nvSpPr>
        <dsp:cNvPr id="0" name=""/>
        <dsp:cNvSpPr/>
      </dsp:nvSpPr>
      <dsp:spPr>
        <a:xfrm>
          <a:off x="6261672" y="1984569"/>
          <a:ext cx="1656887" cy="3212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Развитие  детского  музыкально-художественного  творчества,  реализация самостоятельной творческой деятельности детей; удовлетворение потребности в самовыражении</a:t>
          </a:r>
          <a:endParaRPr lang="ru-RU" sz="1200" b="1" kern="1200" dirty="0"/>
        </a:p>
      </dsp:txBody>
      <dsp:txXfrm>
        <a:off x="6261672" y="1984569"/>
        <a:ext cx="1656887" cy="3212364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4DA80E-AFE8-4A88-BCDE-665331E53A73}">
      <dsp:nvSpPr>
        <dsp:cNvPr id="0" name=""/>
        <dsp:cNvSpPr/>
      </dsp:nvSpPr>
      <dsp:spPr>
        <a:xfrm>
          <a:off x="99202" y="0"/>
          <a:ext cx="5128344" cy="512834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DA5B5C-98F7-4D16-A7AB-C8B4E9B4F6B0}">
      <dsp:nvSpPr>
        <dsp:cNvPr id="0" name=""/>
        <dsp:cNvSpPr/>
      </dsp:nvSpPr>
      <dsp:spPr>
        <a:xfrm>
          <a:off x="2663374" y="513335"/>
          <a:ext cx="3333423" cy="18229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Формирование начальных представлений о здоровом образе жизни</a:t>
          </a:r>
          <a:endParaRPr lang="ru-RU" sz="2200" kern="1200" dirty="0"/>
        </a:p>
      </dsp:txBody>
      <dsp:txXfrm>
        <a:off x="2663374" y="513335"/>
        <a:ext cx="3333423" cy="1822966"/>
      </dsp:txXfrm>
    </dsp:sp>
    <dsp:sp modelId="{013DA748-24C7-4623-99CE-39CC63EEA825}">
      <dsp:nvSpPr>
        <dsp:cNvPr id="0" name=""/>
        <dsp:cNvSpPr/>
      </dsp:nvSpPr>
      <dsp:spPr>
        <a:xfrm>
          <a:off x="2663374" y="2564172"/>
          <a:ext cx="3333423" cy="18229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Физическая  культура</a:t>
          </a:r>
          <a:endParaRPr lang="ru-RU" sz="2200" kern="1200" dirty="0"/>
        </a:p>
      </dsp:txBody>
      <dsp:txXfrm>
        <a:off x="2663374" y="2564172"/>
        <a:ext cx="3333423" cy="1822966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FAC581-F3AC-4574-9E2C-65EF84083154}">
      <dsp:nvSpPr>
        <dsp:cNvPr id="0" name=""/>
        <dsp:cNvSpPr/>
      </dsp:nvSpPr>
      <dsp:spPr>
        <a:xfrm>
          <a:off x="3811454" y="1183898"/>
          <a:ext cx="91440" cy="5405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594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DA1FF-A3B7-47EC-A94D-DA524181BE00}">
      <dsp:nvSpPr>
        <dsp:cNvPr id="0" name=""/>
        <dsp:cNvSpPr/>
      </dsp:nvSpPr>
      <dsp:spPr>
        <a:xfrm>
          <a:off x="1990247" y="3575"/>
          <a:ext cx="3733855" cy="1180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20B73A-2356-4C4F-99D4-2A581994B9A3}">
      <dsp:nvSpPr>
        <dsp:cNvPr id="0" name=""/>
        <dsp:cNvSpPr/>
      </dsp:nvSpPr>
      <dsp:spPr>
        <a:xfrm>
          <a:off x="2196777" y="199779"/>
          <a:ext cx="3733855" cy="1180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Формирование начальных представлений о здоровом образе жизни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2196777" y="199779"/>
        <a:ext cx="3733855" cy="1180323"/>
      </dsp:txXfrm>
    </dsp:sp>
    <dsp:sp modelId="{AE6F5499-8C6D-4A70-8BE4-6E3B803DC678}">
      <dsp:nvSpPr>
        <dsp:cNvPr id="0" name=""/>
        <dsp:cNvSpPr/>
      </dsp:nvSpPr>
      <dsp:spPr>
        <a:xfrm>
          <a:off x="2927786" y="1724493"/>
          <a:ext cx="1858776" cy="3548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500236-8547-4068-81AA-B4AA5E02535C}">
      <dsp:nvSpPr>
        <dsp:cNvPr id="0" name=""/>
        <dsp:cNvSpPr/>
      </dsp:nvSpPr>
      <dsp:spPr>
        <a:xfrm>
          <a:off x="3134316" y="1920697"/>
          <a:ext cx="1858776" cy="3548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</a:t>
          </a:r>
          <a:r>
            <a:rPr lang="ru-RU" sz="1400" b="1" kern="1200" dirty="0" smtClean="0"/>
            <a:t>Формирование у детей начальных представлений о здоровом образе жизни</a:t>
          </a:r>
          <a:endParaRPr lang="ru-RU" sz="1400" b="1" kern="1200" dirty="0"/>
        </a:p>
      </dsp:txBody>
      <dsp:txXfrm>
        <a:off x="3134316" y="1920697"/>
        <a:ext cx="1858776" cy="3548335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274EC7-BCD5-4293-84A6-F591C2194C1C}">
      <dsp:nvSpPr>
        <dsp:cNvPr id="0" name=""/>
        <dsp:cNvSpPr/>
      </dsp:nvSpPr>
      <dsp:spPr>
        <a:xfrm>
          <a:off x="3868390" y="1144675"/>
          <a:ext cx="3037626" cy="481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385"/>
              </a:lnTo>
              <a:lnTo>
                <a:pt x="3037626" y="328385"/>
              </a:lnTo>
              <a:lnTo>
                <a:pt x="3037626" y="481878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968DE-87E5-4404-995D-CCF71D066047}">
      <dsp:nvSpPr>
        <dsp:cNvPr id="0" name=""/>
        <dsp:cNvSpPr/>
      </dsp:nvSpPr>
      <dsp:spPr>
        <a:xfrm>
          <a:off x="3868390" y="1144675"/>
          <a:ext cx="1012542" cy="481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385"/>
              </a:lnTo>
              <a:lnTo>
                <a:pt x="1012542" y="328385"/>
              </a:lnTo>
              <a:lnTo>
                <a:pt x="1012542" y="481878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69AB9-AED3-404B-A847-1D7C65FF3468}">
      <dsp:nvSpPr>
        <dsp:cNvPr id="0" name=""/>
        <dsp:cNvSpPr/>
      </dsp:nvSpPr>
      <dsp:spPr>
        <a:xfrm>
          <a:off x="2855848" y="1144675"/>
          <a:ext cx="1012542" cy="481878"/>
        </a:xfrm>
        <a:custGeom>
          <a:avLst/>
          <a:gdLst/>
          <a:ahLst/>
          <a:cxnLst/>
          <a:rect l="0" t="0" r="0" b="0"/>
          <a:pathLst>
            <a:path>
              <a:moveTo>
                <a:pt x="1012542" y="0"/>
              </a:moveTo>
              <a:lnTo>
                <a:pt x="1012542" y="328385"/>
              </a:lnTo>
              <a:lnTo>
                <a:pt x="0" y="328385"/>
              </a:lnTo>
              <a:lnTo>
                <a:pt x="0" y="481878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AC581-F3AC-4574-9E2C-65EF84083154}">
      <dsp:nvSpPr>
        <dsp:cNvPr id="0" name=""/>
        <dsp:cNvSpPr/>
      </dsp:nvSpPr>
      <dsp:spPr>
        <a:xfrm>
          <a:off x="830764" y="1144675"/>
          <a:ext cx="3037626" cy="481878"/>
        </a:xfrm>
        <a:custGeom>
          <a:avLst/>
          <a:gdLst/>
          <a:ahLst/>
          <a:cxnLst/>
          <a:rect l="0" t="0" r="0" b="0"/>
          <a:pathLst>
            <a:path>
              <a:moveTo>
                <a:pt x="3037626" y="0"/>
              </a:moveTo>
              <a:lnTo>
                <a:pt x="3037626" y="328385"/>
              </a:lnTo>
              <a:lnTo>
                <a:pt x="0" y="328385"/>
              </a:lnTo>
              <a:lnTo>
                <a:pt x="0" y="481878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DA1FF-A3B7-47EC-A94D-DA524181BE00}">
      <dsp:nvSpPr>
        <dsp:cNvPr id="0" name=""/>
        <dsp:cNvSpPr/>
      </dsp:nvSpPr>
      <dsp:spPr>
        <a:xfrm>
          <a:off x="2204238" y="92552"/>
          <a:ext cx="3328305" cy="10521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20B73A-2356-4C4F-99D4-2A581994B9A3}">
      <dsp:nvSpPr>
        <dsp:cNvPr id="0" name=""/>
        <dsp:cNvSpPr/>
      </dsp:nvSpPr>
      <dsp:spPr>
        <a:xfrm>
          <a:off x="2388336" y="267445"/>
          <a:ext cx="3328305" cy="1052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Физическая культура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2388336" y="267445"/>
        <a:ext cx="3328305" cy="1052123"/>
      </dsp:txXfrm>
    </dsp:sp>
    <dsp:sp modelId="{AE6F5499-8C6D-4A70-8BE4-6E3B803DC678}">
      <dsp:nvSpPr>
        <dsp:cNvPr id="0" name=""/>
        <dsp:cNvSpPr/>
      </dsp:nvSpPr>
      <dsp:spPr>
        <a:xfrm>
          <a:off x="2320" y="1626553"/>
          <a:ext cx="1656887" cy="3578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500236-8547-4068-81AA-B4AA5E02535C}">
      <dsp:nvSpPr>
        <dsp:cNvPr id="0" name=""/>
        <dsp:cNvSpPr/>
      </dsp:nvSpPr>
      <dsp:spPr>
        <a:xfrm>
          <a:off x="186419" y="1801447"/>
          <a:ext cx="1656887" cy="3578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Сохранение,  укрепление  и  охрана  здоровья детей; повышение умственной и физической работоспособности, предупреждение утомления</a:t>
          </a:r>
          <a:endParaRPr lang="ru-RU" sz="1200" b="1" kern="1200" dirty="0"/>
        </a:p>
      </dsp:txBody>
      <dsp:txXfrm>
        <a:off x="186419" y="1801447"/>
        <a:ext cx="1656887" cy="3578608"/>
      </dsp:txXfrm>
    </dsp:sp>
    <dsp:sp modelId="{D65161A7-9DA0-48BA-B044-1D50A5E3FFB5}">
      <dsp:nvSpPr>
        <dsp:cNvPr id="0" name=""/>
        <dsp:cNvSpPr/>
      </dsp:nvSpPr>
      <dsp:spPr>
        <a:xfrm>
          <a:off x="2027404" y="1626553"/>
          <a:ext cx="1656887" cy="35538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A88D593-EE68-49DB-8A29-1F06864FF6AE}">
      <dsp:nvSpPr>
        <dsp:cNvPr id="0" name=""/>
        <dsp:cNvSpPr/>
      </dsp:nvSpPr>
      <dsp:spPr>
        <a:xfrm>
          <a:off x="2211503" y="1801447"/>
          <a:ext cx="1656887" cy="3553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Обеспечение гармоничного физического развития, совершенствование умений и навыков в основных видах движений, воспитание красоты, грациозности, выразительности движений, формирование правильной осанки</a:t>
          </a:r>
          <a:endParaRPr lang="ru-RU" sz="1200" b="1" kern="1200" dirty="0"/>
        </a:p>
      </dsp:txBody>
      <dsp:txXfrm>
        <a:off x="2211503" y="1801447"/>
        <a:ext cx="1656887" cy="3553893"/>
      </dsp:txXfrm>
    </dsp:sp>
    <dsp:sp modelId="{204648D5-66BB-48F8-A661-2550BADF9CB7}">
      <dsp:nvSpPr>
        <dsp:cNvPr id="0" name=""/>
        <dsp:cNvSpPr/>
      </dsp:nvSpPr>
      <dsp:spPr>
        <a:xfrm>
          <a:off x="4052489" y="1626553"/>
          <a:ext cx="1656887" cy="3504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AF01FE-DE4A-4B0E-A4E5-88C8E8AE8B57}">
      <dsp:nvSpPr>
        <dsp:cNvPr id="0" name=""/>
        <dsp:cNvSpPr/>
      </dsp:nvSpPr>
      <dsp:spPr>
        <a:xfrm>
          <a:off x="4236587" y="1801447"/>
          <a:ext cx="1656887" cy="350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Развитие инициативы, самостоятельности и творчества в двигательной активности, способности к самоконтролю, самооценке при выполнении движений</a:t>
          </a:r>
          <a:endParaRPr lang="ru-RU" sz="1200" b="1" kern="1200" dirty="0"/>
        </a:p>
      </dsp:txBody>
      <dsp:txXfrm>
        <a:off x="4236587" y="1801447"/>
        <a:ext cx="1656887" cy="3504475"/>
      </dsp:txXfrm>
    </dsp:sp>
    <dsp:sp modelId="{A0368B47-F671-4454-87E3-53B4E2363719}">
      <dsp:nvSpPr>
        <dsp:cNvPr id="0" name=""/>
        <dsp:cNvSpPr/>
      </dsp:nvSpPr>
      <dsp:spPr>
        <a:xfrm>
          <a:off x="6077573" y="1626553"/>
          <a:ext cx="1656887" cy="35538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D77E1A-270D-46B6-B5AA-8A49D9DD80EB}">
      <dsp:nvSpPr>
        <dsp:cNvPr id="0" name=""/>
        <dsp:cNvSpPr/>
      </dsp:nvSpPr>
      <dsp:spPr>
        <a:xfrm>
          <a:off x="6261672" y="1801447"/>
          <a:ext cx="1656887" cy="3553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Развитие интереса к участию в подвижных и спортивных играх и физических упражнениях, активности в самостоятельной двигательной деятельности; интереса и любви к спорту</a:t>
          </a:r>
          <a:endParaRPr lang="ru-RU" sz="1200" b="1" kern="1200" dirty="0"/>
        </a:p>
      </dsp:txBody>
      <dsp:txXfrm>
        <a:off x="6261672" y="1801447"/>
        <a:ext cx="1656887" cy="355389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5EF414-F3FA-4272-8AA3-C1D818A996CA}">
      <dsp:nvSpPr>
        <dsp:cNvPr id="0" name=""/>
        <dsp:cNvSpPr/>
      </dsp:nvSpPr>
      <dsp:spPr>
        <a:xfrm>
          <a:off x="3836676" y="1558637"/>
          <a:ext cx="2722802" cy="647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527"/>
              </a:lnTo>
              <a:lnTo>
                <a:pt x="2722802" y="441527"/>
              </a:lnTo>
              <a:lnTo>
                <a:pt x="2722802" y="647903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DC063-9468-4A3A-BB0E-FFA3FE7EB370}">
      <dsp:nvSpPr>
        <dsp:cNvPr id="0" name=""/>
        <dsp:cNvSpPr/>
      </dsp:nvSpPr>
      <dsp:spPr>
        <a:xfrm>
          <a:off x="3790956" y="1558637"/>
          <a:ext cx="91440" cy="6479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7903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AC581-F3AC-4574-9E2C-65EF84083154}">
      <dsp:nvSpPr>
        <dsp:cNvPr id="0" name=""/>
        <dsp:cNvSpPr/>
      </dsp:nvSpPr>
      <dsp:spPr>
        <a:xfrm>
          <a:off x="1113873" y="1558637"/>
          <a:ext cx="2722802" cy="647903"/>
        </a:xfrm>
        <a:custGeom>
          <a:avLst/>
          <a:gdLst/>
          <a:ahLst/>
          <a:cxnLst/>
          <a:rect l="0" t="0" r="0" b="0"/>
          <a:pathLst>
            <a:path>
              <a:moveTo>
                <a:pt x="2722802" y="0"/>
              </a:moveTo>
              <a:lnTo>
                <a:pt x="2722802" y="441527"/>
              </a:lnTo>
              <a:lnTo>
                <a:pt x="0" y="441527"/>
              </a:lnTo>
              <a:lnTo>
                <a:pt x="0" y="647903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DA1FF-A3B7-47EC-A94D-DA524181BE00}">
      <dsp:nvSpPr>
        <dsp:cNvPr id="0" name=""/>
        <dsp:cNvSpPr/>
      </dsp:nvSpPr>
      <dsp:spPr>
        <a:xfrm>
          <a:off x="1599160" y="144017"/>
          <a:ext cx="4475032" cy="14146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20B73A-2356-4C4F-99D4-2A581994B9A3}">
      <dsp:nvSpPr>
        <dsp:cNvPr id="0" name=""/>
        <dsp:cNvSpPr/>
      </dsp:nvSpPr>
      <dsp:spPr>
        <a:xfrm>
          <a:off x="1846687" y="379168"/>
          <a:ext cx="4475032" cy="1414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Социализация,  развитие  общения,  нравственное  воспитание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1846687" y="379168"/>
        <a:ext cx="4475032" cy="1414619"/>
      </dsp:txXfrm>
    </dsp:sp>
    <dsp:sp modelId="{AE6F5499-8C6D-4A70-8BE4-6E3B803DC678}">
      <dsp:nvSpPr>
        <dsp:cNvPr id="0" name=""/>
        <dsp:cNvSpPr/>
      </dsp:nvSpPr>
      <dsp:spPr>
        <a:xfrm>
          <a:off x="0" y="2206540"/>
          <a:ext cx="2227747" cy="2886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500236-8547-4068-81AA-B4AA5E02535C}">
      <dsp:nvSpPr>
        <dsp:cNvPr id="0" name=""/>
        <dsp:cNvSpPr/>
      </dsp:nvSpPr>
      <dsp:spPr>
        <a:xfrm>
          <a:off x="247527" y="2441691"/>
          <a:ext cx="2227747" cy="2886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-у</a:t>
          </a:r>
          <a:r>
            <a:rPr lang="ru-RU" sz="1200" b="1" kern="1200" dirty="0" smtClean="0"/>
            <a:t>своение норм и ценностей, принятых в обществе,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-воспитание моральных и нравственных качеств</a:t>
          </a:r>
          <a:endParaRPr lang="ru-RU" sz="1200" b="1" kern="1200" dirty="0"/>
        </a:p>
      </dsp:txBody>
      <dsp:txXfrm>
        <a:off x="247527" y="2441691"/>
        <a:ext cx="2227747" cy="2886899"/>
      </dsp:txXfrm>
    </dsp:sp>
    <dsp:sp modelId="{A37CC9A0-37D6-4869-87F1-33167469C49F}">
      <dsp:nvSpPr>
        <dsp:cNvPr id="0" name=""/>
        <dsp:cNvSpPr/>
      </dsp:nvSpPr>
      <dsp:spPr>
        <a:xfrm>
          <a:off x="2722802" y="2206540"/>
          <a:ext cx="2227747" cy="2886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9B13E93-23A9-45AB-A6B8-8C27BC0B3D86}">
      <dsp:nvSpPr>
        <dsp:cNvPr id="0" name=""/>
        <dsp:cNvSpPr/>
      </dsp:nvSpPr>
      <dsp:spPr>
        <a:xfrm>
          <a:off x="2970330" y="2441691"/>
          <a:ext cx="2227747" cy="2886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-развитие общения и взаимодействия ребенка с взрослыми и сверстниками,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-развитие социального и эмоционального интеллекта,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-эмоциональной отзывчивости, сопереживания, уважительного и доброжелательного отношения к окружающим</a:t>
          </a:r>
          <a:endParaRPr lang="ru-RU" sz="1200" b="1" kern="1200" dirty="0"/>
        </a:p>
      </dsp:txBody>
      <dsp:txXfrm>
        <a:off x="2970330" y="2441691"/>
        <a:ext cx="2227747" cy="2886899"/>
      </dsp:txXfrm>
    </dsp:sp>
    <dsp:sp modelId="{5224B4A4-B362-4A2E-8071-C075EE6E1132}">
      <dsp:nvSpPr>
        <dsp:cNvPr id="0" name=""/>
        <dsp:cNvSpPr/>
      </dsp:nvSpPr>
      <dsp:spPr>
        <a:xfrm>
          <a:off x="5445605" y="2206540"/>
          <a:ext cx="2227747" cy="2886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54B25D-4AC0-4C39-A5C9-DF565D1C3A63}">
      <dsp:nvSpPr>
        <dsp:cNvPr id="0" name=""/>
        <dsp:cNvSpPr/>
      </dsp:nvSpPr>
      <dsp:spPr>
        <a:xfrm>
          <a:off x="5693132" y="2441691"/>
          <a:ext cx="2227747" cy="2886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-формирование готовности детей к совместной деятельности,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-развитие умения договариваться, самостоятельно разрешать конфликты со сверстниками;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-развитие игровой деятельности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5693132" y="2441691"/>
        <a:ext cx="2227747" cy="28868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32BDB5-4499-4F54-A09A-AAA6EB54DFAE}">
      <dsp:nvSpPr>
        <dsp:cNvPr id="0" name=""/>
        <dsp:cNvSpPr/>
      </dsp:nvSpPr>
      <dsp:spPr>
        <a:xfrm>
          <a:off x="3841124" y="1364786"/>
          <a:ext cx="2624951" cy="624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659"/>
              </a:lnTo>
              <a:lnTo>
                <a:pt x="2624951" y="425659"/>
              </a:lnTo>
              <a:lnTo>
                <a:pt x="2624951" y="624619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DC063-9468-4A3A-BB0E-FFA3FE7EB370}">
      <dsp:nvSpPr>
        <dsp:cNvPr id="0" name=""/>
        <dsp:cNvSpPr/>
      </dsp:nvSpPr>
      <dsp:spPr>
        <a:xfrm>
          <a:off x="3795404" y="1364786"/>
          <a:ext cx="91440" cy="6246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4619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AC581-F3AC-4574-9E2C-65EF84083154}">
      <dsp:nvSpPr>
        <dsp:cNvPr id="0" name=""/>
        <dsp:cNvSpPr/>
      </dsp:nvSpPr>
      <dsp:spPr>
        <a:xfrm>
          <a:off x="1216172" y="1364786"/>
          <a:ext cx="2624951" cy="624619"/>
        </a:xfrm>
        <a:custGeom>
          <a:avLst/>
          <a:gdLst/>
          <a:ahLst/>
          <a:cxnLst/>
          <a:rect l="0" t="0" r="0" b="0"/>
          <a:pathLst>
            <a:path>
              <a:moveTo>
                <a:pt x="2624951" y="0"/>
              </a:moveTo>
              <a:lnTo>
                <a:pt x="2624951" y="425659"/>
              </a:lnTo>
              <a:lnTo>
                <a:pt x="0" y="425659"/>
              </a:lnTo>
              <a:lnTo>
                <a:pt x="0" y="624619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DA1FF-A3B7-47EC-A94D-DA524181BE00}">
      <dsp:nvSpPr>
        <dsp:cNvPr id="0" name=""/>
        <dsp:cNvSpPr/>
      </dsp:nvSpPr>
      <dsp:spPr>
        <a:xfrm>
          <a:off x="1684018" y="1004"/>
          <a:ext cx="4314210" cy="1363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20B73A-2356-4C4F-99D4-2A581994B9A3}">
      <dsp:nvSpPr>
        <dsp:cNvPr id="0" name=""/>
        <dsp:cNvSpPr/>
      </dsp:nvSpPr>
      <dsp:spPr>
        <a:xfrm>
          <a:off x="1922650" y="227704"/>
          <a:ext cx="4314210" cy="13637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Ребенок в семье и сообществе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1922650" y="227704"/>
        <a:ext cx="4314210" cy="1363781"/>
      </dsp:txXfrm>
    </dsp:sp>
    <dsp:sp modelId="{AE6F5499-8C6D-4A70-8BE4-6E3B803DC678}">
      <dsp:nvSpPr>
        <dsp:cNvPr id="0" name=""/>
        <dsp:cNvSpPr/>
      </dsp:nvSpPr>
      <dsp:spPr>
        <a:xfrm>
          <a:off x="142328" y="1989405"/>
          <a:ext cx="2147687" cy="31205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500236-8547-4068-81AA-B4AA5E02535C}">
      <dsp:nvSpPr>
        <dsp:cNvPr id="0" name=""/>
        <dsp:cNvSpPr/>
      </dsp:nvSpPr>
      <dsp:spPr>
        <a:xfrm>
          <a:off x="380960" y="2216105"/>
          <a:ext cx="2147687" cy="3120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-</a:t>
          </a:r>
          <a:r>
            <a:rPr lang="ru-RU" sz="1500" b="1" kern="1200" dirty="0" smtClean="0"/>
            <a:t>формирование образа Я</a:t>
          </a:r>
          <a:endParaRPr lang="ru-RU" sz="1500" b="1" kern="1200" dirty="0"/>
        </a:p>
      </dsp:txBody>
      <dsp:txXfrm>
        <a:off x="380960" y="2216105"/>
        <a:ext cx="2147687" cy="3120578"/>
      </dsp:txXfrm>
    </dsp:sp>
    <dsp:sp modelId="{A37CC9A0-37D6-4869-87F1-33167469C49F}">
      <dsp:nvSpPr>
        <dsp:cNvPr id="0" name=""/>
        <dsp:cNvSpPr/>
      </dsp:nvSpPr>
      <dsp:spPr>
        <a:xfrm>
          <a:off x="2767280" y="1989405"/>
          <a:ext cx="2147687" cy="3183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9B13E93-23A9-45AB-A6B8-8C27BC0B3D86}">
      <dsp:nvSpPr>
        <dsp:cNvPr id="0" name=""/>
        <dsp:cNvSpPr/>
      </dsp:nvSpPr>
      <dsp:spPr>
        <a:xfrm>
          <a:off x="3005912" y="2216105"/>
          <a:ext cx="2147687" cy="3183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-</a:t>
          </a:r>
          <a:r>
            <a:rPr lang="ru-RU" sz="1500" b="1" kern="1200" dirty="0" err="1" smtClean="0"/>
            <a:t>принадлеж-ности</a:t>
          </a:r>
          <a:r>
            <a:rPr lang="ru-RU" sz="1500" b="1" kern="1200" dirty="0" smtClean="0"/>
            <a:t> к своей семье и к сообществу детей  и  взрослых</a:t>
          </a:r>
          <a:endParaRPr lang="ru-RU" sz="1500" b="1" kern="1200" dirty="0"/>
        </a:p>
      </dsp:txBody>
      <dsp:txXfrm>
        <a:off x="3005912" y="2216105"/>
        <a:ext cx="2147687" cy="3183489"/>
      </dsp:txXfrm>
    </dsp:sp>
    <dsp:sp modelId="{B42FF1CB-B6CA-482D-AE8E-0E4B2A80DEC1}">
      <dsp:nvSpPr>
        <dsp:cNvPr id="0" name=""/>
        <dsp:cNvSpPr/>
      </dsp:nvSpPr>
      <dsp:spPr>
        <a:xfrm>
          <a:off x="5392231" y="1989405"/>
          <a:ext cx="2147687" cy="3113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B96AB0-DE9E-474B-8157-698125554040}">
      <dsp:nvSpPr>
        <dsp:cNvPr id="0" name=""/>
        <dsp:cNvSpPr/>
      </dsp:nvSpPr>
      <dsp:spPr>
        <a:xfrm>
          <a:off x="5630863" y="2216105"/>
          <a:ext cx="2147687" cy="3113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-формирование  гендерной,  семейной принадлежности</a:t>
          </a:r>
          <a:endParaRPr lang="ru-RU" sz="1500" kern="1200" dirty="0"/>
        </a:p>
      </dsp:txBody>
      <dsp:txXfrm>
        <a:off x="5630863" y="2216105"/>
        <a:ext cx="2147687" cy="311348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AD0002-05F0-4C17-96B2-C66ECDF88873}">
      <dsp:nvSpPr>
        <dsp:cNvPr id="0" name=""/>
        <dsp:cNvSpPr/>
      </dsp:nvSpPr>
      <dsp:spPr>
        <a:xfrm>
          <a:off x="3887825" y="1257922"/>
          <a:ext cx="3034065" cy="327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140"/>
              </a:lnTo>
              <a:lnTo>
                <a:pt x="3034065" y="206140"/>
              </a:lnTo>
              <a:lnTo>
                <a:pt x="3034065" y="327225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CEBD4-72AB-4BF4-AEAE-8A2180AD1D53}">
      <dsp:nvSpPr>
        <dsp:cNvPr id="0" name=""/>
        <dsp:cNvSpPr/>
      </dsp:nvSpPr>
      <dsp:spPr>
        <a:xfrm>
          <a:off x="3887825" y="1257922"/>
          <a:ext cx="974761" cy="303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20"/>
              </a:lnTo>
              <a:lnTo>
                <a:pt x="974761" y="182320"/>
              </a:lnTo>
              <a:lnTo>
                <a:pt x="974761" y="303404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EBF83-A93C-49E8-AD43-F1E074FD1268}">
      <dsp:nvSpPr>
        <dsp:cNvPr id="0" name=""/>
        <dsp:cNvSpPr/>
      </dsp:nvSpPr>
      <dsp:spPr>
        <a:xfrm>
          <a:off x="2882478" y="1257922"/>
          <a:ext cx="1005347" cy="290648"/>
        </a:xfrm>
        <a:custGeom>
          <a:avLst/>
          <a:gdLst/>
          <a:ahLst/>
          <a:cxnLst/>
          <a:rect l="0" t="0" r="0" b="0"/>
          <a:pathLst>
            <a:path>
              <a:moveTo>
                <a:pt x="1005347" y="0"/>
              </a:moveTo>
              <a:lnTo>
                <a:pt x="1005347" y="169563"/>
              </a:lnTo>
              <a:lnTo>
                <a:pt x="0" y="169563"/>
              </a:lnTo>
              <a:lnTo>
                <a:pt x="0" y="290648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AC581-F3AC-4574-9E2C-65EF84083154}">
      <dsp:nvSpPr>
        <dsp:cNvPr id="0" name=""/>
        <dsp:cNvSpPr/>
      </dsp:nvSpPr>
      <dsp:spPr>
        <a:xfrm>
          <a:off x="773719" y="1257922"/>
          <a:ext cx="3114105" cy="290648"/>
        </a:xfrm>
        <a:custGeom>
          <a:avLst/>
          <a:gdLst/>
          <a:ahLst/>
          <a:cxnLst/>
          <a:rect l="0" t="0" r="0" b="0"/>
          <a:pathLst>
            <a:path>
              <a:moveTo>
                <a:pt x="3114105" y="0"/>
              </a:moveTo>
              <a:lnTo>
                <a:pt x="3114105" y="169563"/>
              </a:lnTo>
              <a:lnTo>
                <a:pt x="0" y="169563"/>
              </a:lnTo>
              <a:lnTo>
                <a:pt x="0" y="290648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DA1FF-A3B7-47EC-A94D-DA524181BE00}">
      <dsp:nvSpPr>
        <dsp:cNvPr id="0" name=""/>
        <dsp:cNvSpPr/>
      </dsp:nvSpPr>
      <dsp:spPr>
        <a:xfrm>
          <a:off x="2575032" y="6049"/>
          <a:ext cx="2625585" cy="125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20B73A-2356-4C4F-99D4-2A581994B9A3}">
      <dsp:nvSpPr>
        <dsp:cNvPr id="0" name=""/>
        <dsp:cNvSpPr/>
      </dsp:nvSpPr>
      <dsp:spPr>
        <a:xfrm>
          <a:off x="2720261" y="144016"/>
          <a:ext cx="2625585" cy="1251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rgbClr val="C00000"/>
              </a:solidFill>
            </a:rPr>
            <a:t>Самообслуживание, самостоятельность, трудовое воспитание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>
        <a:off x="2720261" y="144016"/>
        <a:ext cx="2625585" cy="1251872"/>
      </dsp:txXfrm>
    </dsp:sp>
    <dsp:sp modelId="{AE6F5499-8C6D-4A70-8BE4-6E3B803DC678}">
      <dsp:nvSpPr>
        <dsp:cNvPr id="0" name=""/>
        <dsp:cNvSpPr/>
      </dsp:nvSpPr>
      <dsp:spPr>
        <a:xfrm>
          <a:off x="-145229" y="1548570"/>
          <a:ext cx="1837898" cy="3645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500236-8547-4068-81AA-B4AA5E02535C}">
      <dsp:nvSpPr>
        <dsp:cNvPr id="0" name=""/>
        <dsp:cNvSpPr/>
      </dsp:nvSpPr>
      <dsp:spPr>
        <a:xfrm>
          <a:off x="0" y="1686538"/>
          <a:ext cx="1837898" cy="3645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 </a:t>
          </a:r>
          <a:r>
            <a:rPr lang="ru-RU" sz="1400" b="1" kern="1200" dirty="0" smtClean="0"/>
            <a:t>-</a:t>
          </a:r>
          <a:r>
            <a:rPr lang="ru-RU" sz="1200" b="1" kern="1200" dirty="0" smtClean="0"/>
            <a:t>развитие</a:t>
          </a:r>
          <a:r>
            <a:rPr lang="ru-RU" sz="1400" b="1" kern="1200" dirty="0" smtClean="0"/>
            <a:t> </a:t>
          </a:r>
          <a:r>
            <a:rPr lang="ru-RU" sz="1200" b="1" kern="1200" dirty="0" smtClean="0"/>
            <a:t>навыков </a:t>
          </a:r>
          <a:r>
            <a:rPr lang="ru-RU" sz="1200" b="1" kern="1200" dirty="0" err="1" smtClean="0"/>
            <a:t>самообслужива-ния</a:t>
          </a:r>
          <a:r>
            <a:rPr lang="ru-RU" sz="1200" b="1" kern="1200" dirty="0" smtClean="0"/>
            <a:t>; 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-становление самостоятельно-</a:t>
          </a:r>
          <a:r>
            <a:rPr lang="ru-RU" sz="1200" b="1" kern="1200" dirty="0" err="1" smtClean="0"/>
            <a:t>сти</a:t>
          </a:r>
          <a:r>
            <a:rPr lang="ru-RU" sz="1200" b="1" kern="1200" dirty="0" smtClean="0"/>
            <a:t>, </a:t>
          </a:r>
          <a:r>
            <a:rPr lang="ru-RU" sz="1200" b="1" kern="1200" dirty="0" err="1" smtClean="0"/>
            <a:t>целенапра-вленности</a:t>
          </a:r>
          <a:r>
            <a:rPr lang="ru-RU" sz="1200" b="1" kern="1200" dirty="0" smtClean="0"/>
            <a:t> и </a:t>
          </a:r>
          <a:r>
            <a:rPr lang="ru-RU" sz="1200" b="1" kern="1200" dirty="0" err="1" smtClean="0"/>
            <a:t>саморегуляции</a:t>
          </a:r>
          <a:r>
            <a:rPr lang="ru-RU" sz="1200" b="1" kern="1200" dirty="0" smtClean="0"/>
            <a:t> собственных действий</a:t>
          </a:r>
          <a:endParaRPr lang="ru-RU" sz="1200" b="1" kern="1200" dirty="0"/>
        </a:p>
      </dsp:txBody>
      <dsp:txXfrm>
        <a:off x="0" y="1686538"/>
        <a:ext cx="1837898" cy="3645928"/>
      </dsp:txXfrm>
    </dsp:sp>
    <dsp:sp modelId="{66944716-136E-4FD3-8C82-BED79DCE9B62}">
      <dsp:nvSpPr>
        <dsp:cNvPr id="0" name=""/>
        <dsp:cNvSpPr/>
      </dsp:nvSpPr>
      <dsp:spPr>
        <a:xfrm>
          <a:off x="2073832" y="1548570"/>
          <a:ext cx="1617292" cy="3669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B81F394-7632-462C-810F-8AB98E46830E}">
      <dsp:nvSpPr>
        <dsp:cNvPr id="0" name=""/>
        <dsp:cNvSpPr/>
      </dsp:nvSpPr>
      <dsp:spPr>
        <a:xfrm>
          <a:off x="2219061" y="1686538"/>
          <a:ext cx="1617292" cy="3669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-воспитание культурно-гигиенических навыков</a:t>
          </a:r>
          <a:endParaRPr lang="ru-RU" sz="1200" b="1" kern="1200" dirty="0"/>
        </a:p>
      </dsp:txBody>
      <dsp:txXfrm>
        <a:off x="2219061" y="1686538"/>
        <a:ext cx="1617292" cy="3669333"/>
      </dsp:txXfrm>
    </dsp:sp>
    <dsp:sp modelId="{7A3DCD5E-EB5D-4B62-BA16-64C443B4C58F}">
      <dsp:nvSpPr>
        <dsp:cNvPr id="0" name=""/>
        <dsp:cNvSpPr/>
      </dsp:nvSpPr>
      <dsp:spPr>
        <a:xfrm>
          <a:off x="3943638" y="1561327"/>
          <a:ext cx="1837898" cy="36707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B4281E-D2A7-4EB1-92AC-814E0FB6DCF4}">
      <dsp:nvSpPr>
        <dsp:cNvPr id="0" name=""/>
        <dsp:cNvSpPr/>
      </dsp:nvSpPr>
      <dsp:spPr>
        <a:xfrm>
          <a:off x="4088867" y="1699294"/>
          <a:ext cx="1837898" cy="3670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-формирование позитивных установок к различным видам труда и творчества, воспитание положительного отношения к труду</a:t>
          </a:r>
          <a:endParaRPr lang="ru-RU" sz="1200" b="1" kern="1200" dirty="0"/>
        </a:p>
      </dsp:txBody>
      <dsp:txXfrm>
        <a:off x="4088867" y="1699294"/>
        <a:ext cx="1837898" cy="3670728"/>
      </dsp:txXfrm>
    </dsp:sp>
    <dsp:sp modelId="{08F1535D-D11A-4689-9B3C-0C918A7D81D7}">
      <dsp:nvSpPr>
        <dsp:cNvPr id="0" name=""/>
        <dsp:cNvSpPr/>
      </dsp:nvSpPr>
      <dsp:spPr>
        <a:xfrm>
          <a:off x="6119466" y="1585147"/>
          <a:ext cx="1604848" cy="3690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2294EB-18F4-4383-973F-5637B4E00E15}">
      <dsp:nvSpPr>
        <dsp:cNvPr id="0" name=""/>
        <dsp:cNvSpPr/>
      </dsp:nvSpPr>
      <dsp:spPr>
        <a:xfrm>
          <a:off x="6264695" y="1723115"/>
          <a:ext cx="1604848" cy="3690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-</a:t>
          </a:r>
          <a:r>
            <a:rPr lang="ru-RU" sz="1200" b="1" kern="1200" dirty="0" err="1" smtClean="0"/>
            <a:t>формирова-ние</a:t>
          </a:r>
          <a:r>
            <a:rPr lang="ru-RU" sz="1200" b="1" kern="1200" dirty="0" smtClean="0"/>
            <a:t> первичных представлений о труде взрослых, его роли в обществе и жизни каждого человека</a:t>
          </a:r>
          <a:endParaRPr lang="ru-RU" sz="1200" b="1" kern="1200" dirty="0"/>
        </a:p>
      </dsp:txBody>
      <dsp:txXfrm>
        <a:off x="6264695" y="1723115"/>
        <a:ext cx="1604848" cy="369053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2312BC-531C-46B5-9D29-7E3B7B456A15}">
      <dsp:nvSpPr>
        <dsp:cNvPr id="0" name=""/>
        <dsp:cNvSpPr/>
      </dsp:nvSpPr>
      <dsp:spPr>
        <a:xfrm>
          <a:off x="3868390" y="1327797"/>
          <a:ext cx="3037626" cy="481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385"/>
              </a:lnTo>
              <a:lnTo>
                <a:pt x="3037626" y="328385"/>
              </a:lnTo>
              <a:lnTo>
                <a:pt x="3037626" y="481878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7A16B-CE71-435B-BE67-CA8AE4C7788E}">
      <dsp:nvSpPr>
        <dsp:cNvPr id="0" name=""/>
        <dsp:cNvSpPr/>
      </dsp:nvSpPr>
      <dsp:spPr>
        <a:xfrm>
          <a:off x="3868390" y="1327797"/>
          <a:ext cx="1012542" cy="481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385"/>
              </a:lnTo>
              <a:lnTo>
                <a:pt x="1012542" y="328385"/>
              </a:lnTo>
              <a:lnTo>
                <a:pt x="1012542" y="481878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E4A02-726C-439A-BBE9-6BC2A4DE2271}">
      <dsp:nvSpPr>
        <dsp:cNvPr id="0" name=""/>
        <dsp:cNvSpPr/>
      </dsp:nvSpPr>
      <dsp:spPr>
        <a:xfrm>
          <a:off x="2855848" y="1327797"/>
          <a:ext cx="1012542" cy="481878"/>
        </a:xfrm>
        <a:custGeom>
          <a:avLst/>
          <a:gdLst/>
          <a:ahLst/>
          <a:cxnLst/>
          <a:rect l="0" t="0" r="0" b="0"/>
          <a:pathLst>
            <a:path>
              <a:moveTo>
                <a:pt x="1012542" y="0"/>
              </a:moveTo>
              <a:lnTo>
                <a:pt x="1012542" y="328385"/>
              </a:lnTo>
              <a:lnTo>
                <a:pt x="0" y="328385"/>
              </a:lnTo>
              <a:lnTo>
                <a:pt x="0" y="481878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AC581-F3AC-4574-9E2C-65EF84083154}">
      <dsp:nvSpPr>
        <dsp:cNvPr id="0" name=""/>
        <dsp:cNvSpPr/>
      </dsp:nvSpPr>
      <dsp:spPr>
        <a:xfrm>
          <a:off x="830764" y="1327797"/>
          <a:ext cx="3037626" cy="481878"/>
        </a:xfrm>
        <a:custGeom>
          <a:avLst/>
          <a:gdLst/>
          <a:ahLst/>
          <a:cxnLst/>
          <a:rect l="0" t="0" r="0" b="0"/>
          <a:pathLst>
            <a:path>
              <a:moveTo>
                <a:pt x="3037626" y="0"/>
              </a:moveTo>
              <a:lnTo>
                <a:pt x="3037626" y="328385"/>
              </a:lnTo>
              <a:lnTo>
                <a:pt x="0" y="328385"/>
              </a:lnTo>
              <a:lnTo>
                <a:pt x="0" y="481878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DA1FF-A3B7-47EC-A94D-DA524181BE00}">
      <dsp:nvSpPr>
        <dsp:cNvPr id="0" name=""/>
        <dsp:cNvSpPr/>
      </dsp:nvSpPr>
      <dsp:spPr>
        <a:xfrm>
          <a:off x="2204238" y="275674"/>
          <a:ext cx="3328305" cy="10521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20B73A-2356-4C4F-99D4-2A581994B9A3}">
      <dsp:nvSpPr>
        <dsp:cNvPr id="0" name=""/>
        <dsp:cNvSpPr/>
      </dsp:nvSpPr>
      <dsp:spPr>
        <a:xfrm>
          <a:off x="2388336" y="450568"/>
          <a:ext cx="3328305" cy="1052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Формирование основ  безопасности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2388336" y="450568"/>
        <a:ext cx="3328305" cy="1052123"/>
      </dsp:txXfrm>
    </dsp:sp>
    <dsp:sp modelId="{AE6F5499-8C6D-4A70-8BE4-6E3B803DC678}">
      <dsp:nvSpPr>
        <dsp:cNvPr id="0" name=""/>
        <dsp:cNvSpPr/>
      </dsp:nvSpPr>
      <dsp:spPr>
        <a:xfrm>
          <a:off x="2320" y="1809675"/>
          <a:ext cx="1656887" cy="31629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500236-8547-4068-81AA-B4AA5E02535C}">
      <dsp:nvSpPr>
        <dsp:cNvPr id="0" name=""/>
        <dsp:cNvSpPr/>
      </dsp:nvSpPr>
      <dsp:spPr>
        <a:xfrm>
          <a:off x="186419" y="1984569"/>
          <a:ext cx="1656887" cy="31629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-формирование первичных представлений о безопасном поведении в быту, социуме, природе</a:t>
          </a:r>
          <a:endParaRPr lang="ru-RU" sz="1200" b="1" kern="1200" dirty="0"/>
        </a:p>
      </dsp:txBody>
      <dsp:txXfrm>
        <a:off x="186419" y="1984569"/>
        <a:ext cx="1656887" cy="3162935"/>
      </dsp:txXfrm>
    </dsp:sp>
    <dsp:sp modelId="{F0D16277-773A-4302-8926-02C4155BFF57}">
      <dsp:nvSpPr>
        <dsp:cNvPr id="0" name=""/>
        <dsp:cNvSpPr/>
      </dsp:nvSpPr>
      <dsp:spPr>
        <a:xfrm>
          <a:off x="2027404" y="1809675"/>
          <a:ext cx="1656887" cy="3206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A4B15D9-0B80-406B-89DF-49CE82E0AEFE}">
      <dsp:nvSpPr>
        <dsp:cNvPr id="0" name=""/>
        <dsp:cNvSpPr/>
      </dsp:nvSpPr>
      <dsp:spPr>
        <a:xfrm>
          <a:off x="2211503" y="1984569"/>
          <a:ext cx="1656887" cy="3206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-воспитание осознанного отношения к выполнению правил безопасности.</a:t>
          </a:r>
          <a:endParaRPr lang="ru-RU" sz="1200" b="1" kern="1200" dirty="0"/>
        </a:p>
      </dsp:txBody>
      <dsp:txXfrm>
        <a:off x="2211503" y="1984569"/>
        <a:ext cx="1656887" cy="3206598"/>
      </dsp:txXfrm>
    </dsp:sp>
    <dsp:sp modelId="{32E6ADC1-B7E7-43DD-A00D-25E5D5EA7E73}">
      <dsp:nvSpPr>
        <dsp:cNvPr id="0" name=""/>
        <dsp:cNvSpPr/>
      </dsp:nvSpPr>
      <dsp:spPr>
        <a:xfrm>
          <a:off x="4052489" y="1809675"/>
          <a:ext cx="1656887" cy="3212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11A8ED-40A1-4E5A-A429-EB306FC2A000}">
      <dsp:nvSpPr>
        <dsp:cNvPr id="0" name=""/>
        <dsp:cNvSpPr/>
      </dsp:nvSpPr>
      <dsp:spPr>
        <a:xfrm>
          <a:off x="4236587" y="1984569"/>
          <a:ext cx="1656887" cy="3212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-формирование элементарных представлений о правилах безопасности,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-о некоторых типичных опасных ситу-</a:t>
          </a:r>
          <a:r>
            <a:rPr lang="ru-RU" sz="1200" b="1" kern="1200" dirty="0" err="1" smtClean="0"/>
            <a:t>ациях</a:t>
          </a:r>
          <a:r>
            <a:rPr lang="ru-RU" sz="1200" b="1" kern="1200" dirty="0" smtClean="0"/>
            <a:t> и способах поведения в них</a:t>
          </a:r>
          <a:endParaRPr lang="ru-RU" sz="1200" b="1" kern="1200" dirty="0"/>
        </a:p>
      </dsp:txBody>
      <dsp:txXfrm>
        <a:off x="4236587" y="1984569"/>
        <a:ext cx="1656887" cy="3212364"/>
      </dsp:txXfrm>
    </dsp:sp>
    <dsp:sp modelId="{C1DF5F53-6830-409B-A53B-CCFF2A09E81F}">
      <dsp:nvSpPr>
        <dsp:cNvPr id="0" name=""/>
        <dsp:cNvSpPr/>
      </dsp:nvSpPr>
      <dsp:spPr>
        <a:xfrm>
          <a:off x="6077573" y="1809675"/>
          <a:ext cx="1656887" cy="31876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C0F8DB-FC0C-491D-B63B-24850DBA974D}">
      <dsp:nvSpPr>
        <dsp:cNvPr id="0" name=""/>
        <dsp:cNvSpPr/>
      </dsp:nvSpPr>
      <dsp:spPr>
        <a:xfrm>
          <a:off x="6261672" y="1984569"/>
          <a:ext cx="1656887" cy="3187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-формирование элементарных представлений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 правилах дорожного движения;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-воспитание осознанного отношения к необходимости выполнения этих правил</a:t>
          </a:r>
          <a:endParaRPr lang="ru-RU" sz="1200" b="1" kern="1200" dirty="0"/>
        </a:p>
      </dsp:txBody>
      <dsp:txXfrm>
        <a:off x="6261672" y="1984569"/>
        <a:ext cx="1656887" cy="318764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C175CF-B195-4CCF-8DFF-D9247C6EF9F2}">
      <dsp:nvSpPr>
        <dsp:cNvPr id="0" name=""/>
        <dsp:cNvSpPr/>
      </dsp:nvSpPr>
      <dsp:spPr>
        <a:xfrm>
          <a:off x="149677" y="0"/>
          <a:ext cx="5040560" cy="504056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323566E-5672-407F-A8A4-65AC1068B7E1}">
      <dsp:nvSpPr>
        <dsp:cNvPr id="0" name=""/>
        <dsp:cNvSpPr/>
      </dsp:nvSpPr>
      <dsp:spPr>
        <a:xfrm>
          <a:off x="2669957" y="504548"/>
          <a:ext cx="3276364" cy="7167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Формирование элементарных математических представлений</a:t>
          </a:r>
          <a:endParaRPr lang="ru-RU" sz="1500" kern="1200" dirty="0"/>
        </a:p>
      </dsp:txBody>
      <dsp:txXfrm>
        <a:off x="2669957" y="504548"/>
        <a:ext cx="3276364" cy="716704"/>
      </dsp:txXfrm>
    </dsp:sp>
    <dsp:sp modelId="{95B8CCA9-1E89-466D-ADD8-98E0F51A0DDF}">
      <dsp:nvSpPr>
        <dsp:cNvPr id="0" name=""/>
        <dsp:cNvSpPr/>
      </dsp:nvSpPr>
      <dsp:spPr>
        <a:xfrm>
          <a:off x="2669957" y="1310840"/>
          <a:ext cx="3276364" cy="7167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Развитие познавательно-исследовательской деятельности</a:t>
          </a:r>
          <a:endParaRPr lang="ru-RU" sz="1500" kern="1200" dirty="0"/>
        </a:p>
      </dsp:txBody>
      <dsp:txXfrm>
        <a:off x="2669957" y="1310840"/>
        <a:ext cx="3276364" cy="716704"/>
      </dsp:txXfrm>
    </dsp:sp>
    <dsp:sp modelId="{EB21A0D5-EB97-40AC-BFE1-BD8C2CD18D49}">
      <dsp:nvSpPr>
        <dsp:cNvPr id="0" name=""/>
        <dsp:cNvSpPr/>
      </dsp:nvSpPr>
      <dsp:spPr>
        <a:xfrm>
          <a:off x="2669957" y="2117133"/>
          <a:ext cx="3276364" cy="7167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Ознакомление с предметным окружением.</a:t>
          </a:r>
          <a:endParaRPr lang="ru-RU" sz="1500" kern="1200" dirty="0"/>
        </a:p>
      </dsp:txBody>
      <dsp:txXfrm>
        <a:off x="2669957" y="2117133"/>
        <a:ext cx="3276364" cy="716704"/>
      </dsp:txXfrm>
    </dsp:sp>
    <dsp:sp modelId="{44FA168D-FD5E-4113-8455-74DD185E6583}">
      <dsp:nvSpPr>
        <dsp:cNvPr id="0" name=""/>
        <dsp:cNvSpPr/>
      </dsp:nvSpPr>
      <dsp:spPr>
        <a:xfrm>
          <a:off x="2669957" y="2923426"/>
          <a:ext cx="3276364" cy="7167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Ознакомление с социальным миром</a:t>
          </a:r>
          <a:endParaRPr lang="ru-RU" sz="1500" kern="1200" dirty="0"/>
        </a:p>
      </dsp:txBody>
      <dsp:txXfrm>
        <a:off x="2669957" y="2923426"/>
        <a:ext cx="3276364" cy="716704"/>
      </dsp:txXfrm>
    </dsp:sp>
    <dsp:sp modelId="{E4BF7D60-1749-4B1C-8334-C62D75F5F750}">
      <dsp:nvSpPr>
        <dsp:cNvPr id="0" name=""/>
        <dsp:cNvSpPr/>
      </dsp:nvSpPr>
      <dsp:spPr>
        <a:xfrm>
          <a:off x="2669957" y="3729719"/>
          <a:ext cx="3276364" cy="7167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Ознакомление с миром природы</a:t>
          </a:r>
          <a:endParaRPr lang="ru-RU" sz="1500" kern="1200" dirty="0"/>
        </a:p>
      </dsp:txBody>
      <dsp:txXfrm>
        <a:off x="2669957" y="3729719"/>
        <a:ext cx="3276364" cy="71670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3B10D4-2F1B-4B45-9808-67848F54CAE1}">
      <dsp:nvSpPr>
        <dsp:cNvPr id="0" name=""/>
        <dsp:cNvSpPr/>
      </dsp:nvSpPr>
      <dsp:spPr>
        <a:xfrm>
          <a:off x="3857174" y="1183898"/>
          <a:ext cx="1135919" cy="540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399"/>
              </a:lnTo>
              <a:lnTo>
                <a:pt x="1135919" y="368399"/>
              </a:lnTo>
              <a:lnTo>
                <a:pt x="1135919" y="540594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AC581-F3AC-4574-9E2C-65EF84083154}">
      <dsp:nvSpPr>
        <dsp:cNvPr id="0" name=""/>
        <dsp:cNvSpPr/>
      </dsp:nvSpPr>
      <dsp:spPr>
        <a:xfrm>
          <a:off x="2721255" y="1183898"/>
          <a:ext cx="1135919" cy="540594"/>
        </a:xfrm>
        <a:custGeom>
          <a:avLst/>
          <a:gdLst/>
          <a:ahLst/>
          <a:cxnLst/>
          <a:rect l="0" t="0" r="0" b="0"/>
          <a:pathLst>
            <a:path>
              <a:moveTo>
                <a:pt x="1135919" y="0"/>
              </a:moveTo>
              <a:lnTo>
                <a:pt x="1135919" y="368399"/>
              </a:lnTo>
              <a:lnTo>
                <a:pt x="0" y="368399"/>
              </a:lnTo>
              <a:lnTo>
                <a:pt x="0" y="540594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DA1FF-A3B7-47EC-A94D-DA524181BE00}">
      <dsp:nvSpPr>
        <dsp:cNvPr id="0" name=""/>
        <dsp:cNvSpPr/>
      </dsp:nvSpPr>
      <dsp:spPr>
        <a:xfrm>
          <a:off x="1800196" y="3575"/>
          <a:ext cx="4113956" cy="1180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20B73A-2356-4C4F-99D4-2A581994B9A3}">
      <dsp:nvSpPr>
        <dsp:cNvPr id="0" name=""/>
        <dsp:cNvSpPr/>
      </dsp:nvSpPr>
      <dsp:spPr>
        <a:xfrm>
          <a:off x="2006727" y="199779"/>
          <a:ext cx="4113956" cy="1180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Формирование элементарных математических представлений</a:t>
          </a:r>
        </a:p>
      </dsp:txBody>
      <dsp:txXfrm>
        <a:off x="2006727" y="199779"/>
        <a:ext cx="4113956" cy="1180323"/>
      </dsp:txXfrm>
    </dsp:sp>
    <dsp:sp modelId="{AE6F5499-8C6D-4A70-8BE4-6E3B803DC678}">
      <dsp:nvSpPr>
        <dsp:cNvPr id="0" name=""/>
        <dsp:cNvSpPr/>
      </dsp:nvSpPr>
      <dsp:spPr>
        <a:xfrm>
          <a:off x="1791867" y="1724493"/>
          <a:ext cx="1858776" cy="3548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500236-8547-4068-81AA-B4AA5E02535C}">
      <dsp:nvSpPr>
        <dsp:cNvPr id="0" name=""/>
        <dsp:cNvSpPr/>
      </dsp:nvSpPr>
      <dsp:spPr>
        <a:xfrm>
          <a:off x="1998397" y="1920697"/>
          <a:ext cx="1858776" cy="3548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-Формирование  элементарных  математических  представлений</a:t>
          </a:r>
          <a:endParaRPr lang="ru-RU" sz="1200" b="1" kern="1200" dirty="0"/>
        </a:p>
      </dsp:txBody>
      <dsp:txXfrm>
        <a:off x="1998397" y="1920697"/>
        <a:ext cx="1858776" cy="3548335"/>
      </dsp:txXfrm>
    </dsp:sp>
    <dsp:sp modelId="{40A8941A-98B5-452B-8E13-3CC3244A9410}">
      <dsp:nvSpPr>
        <dsp:cNvPr id="0" name=""/>
        <dsp:cNvSpPr/>
      </dsp:nvSpPr>
      <dsp:spPr>
        <a:xfrm>
          <a:off x="4063705" y="1724493"/>
          <a:ext cx="1858776" cy="3484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6658972-C756-4356-808C-B165B16DB950}">
      <dsp:nvSpPr>
        <dsp:cNvPr id="0" name=""/>
        <dsp:cNvSpPr/>
      </dsp:nvSpPr>
      <dsp:spPr>
        <a:xfrm>
          <a:off x="4270236" y="1920697"/>
          <a:ext cx="1858776" cy="3484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-Формирование первичных представлений об основных свойствах и отношениях объектов окружающего  мира:  форме,  цвете,  размере,  количестве,  числе,  части  и  целом, пространстве и времени.</a:t>
          </a:r>
          <a:endParaRPr lang="ru-RU" sz="1200" b="1" kern="1200" dirty="0"/>
        </a:p>
      </dsp:txBody>
      <dsp:txXfrm>
        <a:off x="4270236" y="1920697"/>
        <a:ext cx="1858776" cy="348458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223B8A-8061-498D-B4A4-FD68E6C688E9}">
      <dsp:nvSpPr>
        <dsp:cNvPr id="0" name=""/>
        <dsp:cNvSpPr/>
      </dsp:nvSpPr>
      <dsp:spPr>
        <a:xfrm>
          <a:off x="3919595" y="767407"/>
          <a:ext cx="3026065" cy="498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842"/>
              </a:lnTo>
              <a:lnTo>
                <a:pt x="3026065" y="382842"/>
              </a:lnTo>
              <a:lnTo>
                <a:pt x="3026065" y="498606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FDBF1-2919-4C59-BFD0-5F68FC7FD5AE}">
      <dsp:nvSpPr>
        <dsp:cNvPr id="0" name=""/>
        <dsp:cNvSpPr/>
      </dsp:nvSpPr>
      <dsp:spPr>
        <a:xfrm>
          <a:off x="3919595" y="767407"/>
          <a:ext cx="1498743" cy="498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842"/>
              </a:lnTo>
              <a:lnTo>
                <a:pt x="1498743" y="382842"/>
              </a:lnTo>
              <a:lnTo>
                <a:pt x="1498743" y="498606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7EA7B-BDC7-4C84-BE2D-1A070A9804E8}">
      <dsp:nvSpPr>
        <dsp:cNvPr id="0" name=""/>
        <dsp:cNvSpPr/>
      </dsp:nvSpPr>
      <dsp:spPr>
        <a:xfrm>
          <a:off x="3845296" y="767407"/>
          <a:ext cx="91440" cy="498606"/>
        </a:xfrm>
        <a:custGeom>
          <a:avLst/>
          <a:gdLst/>
          <a:ahLst/>
          <a:cxnLst/>
          <a:rect l="0" t="0" r="0" b="0"/>
          <a:pathLst>
            <a:path>
              <a:moveTo>
                <a:pt x="74298" y="0"/>
              </a:moveTo>
              <a:lnTo>
                <a:pt x="74298" y="382842"/>
              </a:lnTo>
              <a:lnTo>
                <a:pt x="45720" y="382842"/>
              </a:lnTo>
              <a:lnTo>
                <a:pt x="45720" y="498606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7A09D-3293-40D8-91E3-62965D337D2A}">
      <dsp:nvSpPr>
        <dsp:cNvPr id="0" name=""/>
        <dsp:cNvSpPr/>
      </dsp:nvSpPr>
      <dsp:spPr>
        <a:xfrm>
          <a:off x="2363694" y="767407"/>
          <a:ext cx="1555900" cy="498606"/>
        </a:xfrm>
        <a:custGeom>
          <a:avLst/>
          <a:gdLst/>
          <a:ahLst/>
          <a:cxnLst/>
          <a:rect l="0" t="0" r="0" b="0"/>
          <a:pathLst>
            <a:path>
              <a:moveTo>
                <a:pt x="1555900" y="0"/>
              </a:moveTo>
              <a:lnTo>
                <a:pt x="1555900" y="382842"/>
              </a:lnTo>
              <a:lnTo>
                <a:pt x="0" y="382842"/>
              </a:lnTo>
              <a:lnTo>
                <a:pt x="0" y="498606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AC581-F3AC-4574-9E2C-65EF84083154}">
      <dsp:nvSpPr>
        <dsp:cNvPr id="0" name=""/>
        <dsp:cNvSpPr/>
      </dsp:nvSpPr>
      <dsp:spPr>
        <a:xfrm>
          <a:off x="836372" y="767407"/>
          <a:ext cx="3083223" cy="498606"/>
        </a:xfrm>
        <a:custGeom>
          <a:avLst/>
          <a:gdLst/>
          <a:ahLst/>
          <a:cxnLst/>
          <a:rect l="0" t="0" r="0" b="0"/>
          <a:pathLst>
            <a:path>
              <a:moveTo>
                <a:pt x="3083223" y="0"/>
              </a:moveTo>
              <a:lnTo>
                <a:pt x="3083223" y="382842"/>
              </a:lnTo>
              <a:lnTo>
                <a:pt x="0" y="382842"/>
              </a:lnTo>
              <a:lnTo>
                <a:pt x="0" y="498606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DA1FF-A3B7-47EC-A94D-DA524181BE00}">
      <dsp:nvSpPr>
        <dsp:cNvPr id="0" name=""/>
        <dsp:cNvSpPr/>
      </dsp:nvSpPr>
      <dsp:spPr>
        <a:xfrm>
          <a:off x="2465841" y="-131905"/>
          <a:ext cx="2907507" cy="899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20B73A-2356-4C4F-99D4-2A581994B9A3}">
      <dsp:nvSpPr>
        <dsp:cNvPr id="0" name=""/>
        <dsp:cNvSpPr/>
      </dsp:nvSpPr>
      <dsp:spPr>
        <a:xfrm>
          <a:off x="2604688" y="0"/>
          <a:ext cx="2907507" cy="899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Развитие познавательно-исследовательской деятельности</a:t>
          </a:r>
        </a:p>
      </dsp:txBody>
      <dsp:txXfrm>
        <a:off x="2604688" y="0"/>
        <a:ext cx="2907507" cy="899312"/>
      </dsp:txXfrm>
    </dsp:sp>
    <dsp:sp modelId="{AE6F5499-8C6D-4A70-8BE4-6E3B803DC678}">
      <dsp:nvSpPr>
        <dsp:cNvPr id="0" name=""/>
        <dsp:cNvSpPr/>
      </dsp:nvSpPr>
      <dsp:spPr>
        <a:xfrm>
          <a:off x="211558" y="1266013"/>
          <a:ext cx="1249627" cy="3930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500236-8547-4068-81AA-B4AA5E02535C}">
      <dsp:nvSpPr>
        <dsp:cNvPr id="0" name=""/>
        <dsp:cNvSpPr/>
      </dsp:nvSpPr>
      <dsp:spPr>
        <a:xfrm>
          <a:off x="350406" y="1397918"/>
          <a:ext cx="1249627" cy="39300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Расширение опыта ориентировки в окружающем, сенсорное развитие, развитие любознательности и познавательной  мотивации</a:t>
          </a:r>
          <a:endParaRPr lang="ru-RU" sz="1200" b="1" kern="1200" dirty="0"/>
        </a:p>
      </dsp:txBody>
      <dsp:txXfrm>
        <a:off x="350406" y="1397918"/>
        <a:ext cx="1249627" cy="3930072"/>
      </dsp:txXfrm>
    </dsp:sp>
    <dsp:sp modelId="{57EFBCE7-1F51-4616-AB24-D5C27B97259C}">
      <dsp:nvSpPr>
        <dsp:cNvPr id="0" name=""/>
        <dsp:cNvSpPr/>
      </dsp:nvSpPr>
      <dsp:spPr>
        <a:xfrm>
          <a:off x="1738880" y="1266013"/>
          <a:ext cx="1249627" cy="40498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5EA2CB-278D-4B95-ADA3-0894D73FD7A3}">
      <dsp:nvSpPr>
        <dsp:cNvPr id="0" name=""/>
        <dsp:cNvSpPr/>
      </dsp:nvSpPr>
      <dsp:spPr>
        <a:xfrm>
          <a:off x="1877728" y="1397918"/>
          <a:ext cx="1249627" cy="4049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Формирование  познавательных  действий,  развитие воображения и творческой активности</a:t>
          </a:r>
          <a:endParaRPr lang="ru-RU" sz="1200" b="1" kern="1200" dirty="0"/>
        </a:p>
      </dsp:txBody>
      <dsp:txXfrm>
        <a:off x="1877728" y="1397918"/>
        <a:ext cx="1249627" cy="4049869"/>
      </dsp:txXfrm>
    </dsp:sp>
    <dsp:sp modelId="{56E3DC2A-A8A0-4EE1-98D0-9921C24D962F}">
      <dsp:nvSpPr>
        <dsp:cNvPr id="0" name=""/>
        <dsp:cNvSpPr/>
      </dsp:nvSpPr>
      <dsp:spPr>
        <a:xfrm>
          <a:off x="3266202" y="1266013"/>
          <a:ext cx="1249627" cy="4031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BF230F-3D46-4756-B969-C782919EEF98}">
      <dsp:nvSpPr>
        <dsp:cNvPr id="0" name=""/>
        <dsp:cNvSpPr/>
      </dsp:nvSpPr>
      <dsp:spPr>
        <a:xfrm>
          <a:off x="3405050" y="1397918"/>
          <a:ext cx="1249627" cy="4031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формирование первичных представлений об объектах окружающего мира, о свойствах и отношениях объектов окружающего мира (форме, цвете, размере, материале, звучании, ритме, темпе, причинах и следствиях и др.)</a:t>
          </a:r>
          <a:endParaRPr lang="ru-RU" sz="1200" b="1" kern="1200" dirty="0"/>
        </a:p>
      </dsp:txBody>
      <dsp:txXfrm>
        <a:off x="3405050" y="1397918"/>
        <a:ext cx="1249627" cy="4031380"/>
      </dsp:txXfrm>
    </dsp:sp>
    <dsp:sp modelId="{040BA328-1F9F-42C4-AFD7-68A32467FD63}">
      <dsp:nvSpPr>
        <dsp:cNvPr id="0" name=""/>
        <dsp:cNvSpPr/>
      </dsp:nvSpPr>
      <dsp:spPr>
        <a:xfrm>
          <a:off x="4793524" y="1266013"/>
          <a:ext cx="1249627" cy="4028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45206E-0FDE-4176-BF6D-22A7F8FBDBFA}">
      <dsp:nvSpPr>
        <dsp:cNvPr id="0" name=""/>
        <dsp:cNvSpPr/>
      </dsp:nvSpPr>
      <dsp:spPr>
        <a:xfrm>
          <a:off x="4932372" y="1397918"/>
          <a:ext cx="1249627" cy="4028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Развитие восприятия, внимания, памяти, наблюдательности, способности  анализировать,  сравнивать,  выделять  характерные,  существенные  признаки  предметов  и  явлений  окружающего  мира</a:t>
          </a:r>
          <a:endParaRPr lang="ru-RU" sz="1200" b="1" kern="1200" dirty="0"/>
        </a:p>
      </dsp:txBody>
      <dsp:txXfrm>
        <a:off x="4932372" y="1397918"/>
        <a:ext cx="1249627" cy="4028365"/>
      </dsp:txXfrm>
    </dsp:sp>
    <dsp:sp modelId="{BBD9DFF5-0D2B-40D8-9CDB-3C8FBE4E4D02}">
      <dsp:nvSpPr>
        <dsp:cNvPr id="0" name=""/>
        <dsp:cNvSpPr/>
      </dsp:nvSpPr>
      <dsp:spPr>
        <a:xfrm>
          <a:off x="6320846" y="1266013"/>
          <a:ext cx="1249627" cy="4071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32ED9AC-142F-4496-A7E0-5FB4F88714B8}">
      <dsp:nvSpPr>
        <dsp:cNvPr id="0" name=""/>
        <dsp:cNvSpPr/>
      </dsp:nvSpPr>
      <dsp:spPr>
        <a:xfrm>
          <a:off x="6459694" y="1397918"/>
          <a:ext cx="1249627" cy="4071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</a:t>
          </a:r>
          <a:r>
            <a:rPr lang="ru-RU" sz="1200" b="1" kern="1200" dirty="0" smtClean="0"/>
            <a:t>Развитие умения устанавливать  простейшие  связи  между  предметами  и  явлениями, </a:t>
          </a:r>
          <a:endParaRPr lang="ru-RU" sz="1200" b="1" kern="1200" dirty="0"/>
        </a:p>
      </dsp:txBody>
      <dsp:txXfrm>
        <a:off x="6459694" y="1397918"/>
        <a:ext cx="1249627" cy="4071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A62C2783-9ACC-4B93-B023-C70C06D7BEFF}" type="datetime10">
              <a:rPr lang="ru-RU" smtClean="0"/>
              <a:pPr/>
              <a:t>20:28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3FC31FB9-6895-4B92-90BE-654E39502F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79629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4AA9E-E792-4B56-9954-D7F0EFFA3CF4}" type="datetime10">
              <a:rPr lang="ru-RU" smtClean="0"/>
              <a:pPr/>
              <a:t>20:28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388" y="4748213"/>
            <a:ext cx="5492750" cy="44973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9325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9375" y="949325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C4ED6-D192-4EBE-833E-5E88FA325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74289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88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3AD0953-0DFD-4B7B-9D4D-EB6093B46B88}" type="datetime1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C5C7-4C8C-4C4F-8E76-731FB03D157C}" type="datetime1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DC89-B0A2-4AF9-BE8A-BCC9E487FF38}" type="datetime1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BE3C71-92BA-4EE8-884B-436292D59C39}" type="datetime1">
              <a:rPr lang="ru-RU" smtClean="0"/>
              <a:pPr/>
              <a:t>26.04.2017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DB0E30-04E4-4156-BDEF-B4B73E637320}" type="datetime1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1D9C61-491D-4BD7-8D2D-B65E9884385E}" type="datetime1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A9EDA8-0DB5-48AD-920A-1E51F3AF573A}" type="datetime1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A287D-7A6C-400D-A13F-223D53BFD1BE}" type="datetime1">
              <a:rPr lang="ru-RU" smtClean="0"/>
              <a:pPr/>
              <a:t>26.04.2017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C9042-65C6-4452-9CE1-9C140BD3D690}" type="datetime1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F96F5E-B327-42B2-9439-5E001CCC4B47}" type="datetime1">
              <a:rPr lang="ru-RU" smtClean="0"/>
              <a:pPr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E24CF-A23F-41F6-8191-65A790CD3E15}" type="datetime1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36647-EE5B-4CB0-8965-4B7B2220E236}" type="datetime1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0CFDF-77A2-4C01-AE30-09BB66AA301E}" type="datetime1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EB7A31-CEA1-4CEF-BFCC-8770CBBE7CF7}" type="datetime1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0BC865-D549-4BAB-AF9B-A0CC88D81C90}" type="datetime1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E6D0"/>
                </a:solidFill>
              </a:rPr>
              <a:pPr/>
              <a:t>26.04.2017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0213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E6D0"/>
                </a:solidFill>
              </a:rPr>
              <a:pPr/>
              <a:t>26.04.2017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342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D3641"/>
                </a:solidFill>
              </a:rPr>
              <a:pPr/>
              <a:t>26.04.2017</a:t>
            </a:fld>
            <a:endParaRPr lang="ru-RU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D3641"/>
                </a:solidFill>
              </a:rPr>
              <a:pPr/>
              <a:t>‹#›</a:t>
            </a:fld>
            <a:endParaRPr lang="ru-RU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83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E6D0"/>
                </a:solidFill>
              </a:rPr>
              <a:pPr/>
              <a:t>26.04.2017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780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E6D0"/>
                </a:solidFill>
              </a:rPr>
              <a:pPr/>
              <a:t>26.04.2017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65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E6D0"/>
                </a:solidFill>
              </a:rPr>
              <a:pPr/>
              <a:t>26.04.2017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838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E6D0"/>
                </a:solidFill>
              </a:rPr>
              <a:pPr/>
              <a:t>26.04.2017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28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7080-129C-4969-953B-50C9BB1F43E9}" type="datetime1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E6D0"/>
                </a:solidFill>
              </a:rPr>
              <a:pPr/>
              <a:t>26.04.2017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633538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E6D0"/>
                </a:solidFill>
              </a:rPr>
              <a:pPr/>
              <a:t>26.04.2017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70495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E6D0"/>
                </a:solidFill>
              </a:rPr>
              <a:pPr/>
              <a:t>26.04.2017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629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E6D0"/>
                </a:solidFill>
              </a:rPr>
              <a:pPr/>
              <a:t>26.04.2017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93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A5E-4A8D-41B9-8EA9-EE8366E08BDF}" type="datetime1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25F8-F9E5-4159-9DDD-F3E7DC743D1F}" type="datetime1">
              <a:rPr lang="ru-RU" smtClean="0"/>
              <a:pPr/>
              <a:t>26.04.2017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E169-1091-4A64-B48F-8E190C2E3077}" type="datetime1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BD6E-4D8C-4D3D-99C7-1E351E5A2048}" type="datetime1">
              <a:rPr lang="ru-RU" smtClean="0"/>
              <a:pPr/>
              <a:t>26.04.2017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24A3E1F-18A1-414C-9953-8FC027D493A6}" type="datetime1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9C9B1BC-B975-4F7D-87A1-DBCD720441C2}" type="datetime1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7FFD8ED-B79A-44B3-B634-CC1F75514CB5}" type="datetime1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0010EAF-F4B0-4A90-9124-155C240147D5}" type="datetime1">
              <a:rPr lang="ru-RU" smtClean="0"/>
              <a:pPr/>
              <a:t>26.04.2017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DFE6D0"/>
                </a:solidFill>
              </a:rPr>
              <a:pPr/>
              <a:t>26.04.2017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091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+mn-lt"/>
                <a:cs typeface="Aharoni" pitchFamily="2" charset="-79"/>
              </a:rPr>
              <a:t>МДОУ «Детский сад №214»</a:t>
            </a:r>
            <a:endParaRPr lang="ru-RU" sz="2800" dirty="0">
              <a:latin typeface="+mn-lt"/>
              <a:cs typeface="Aharoni" pitchFamily="2" charset="-79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4149080"/>
            <a:ext cx="2250544" cy="225054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536" y="2276872"/>
            <a:ext cx="8748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образовательных областей ФГОС ДО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234963291"/>
              </p:ext>
            </p:extLst>
          </p:nvPr>
        </p:nvGraphicFramePr>
        <p:xfrm>
          <a:off x="539552" y="692696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1263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378848328"/>
              </p:ext>
            </p:extLst>
          </p:nvPr>
        </p:nvGraphicFramePr>
        <p:xfrm>
          <a:off x="539552" y="692696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332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4063284771"/>
              </p:ext>
            </p:extLst>
          </p:nvPr>
        </p:nvGraphicFramePr>
        <p:xfrm>
          <a:off x="539552" y="692696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822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068003234"/>
              </p:ext>
            </p:extLst>
          </p:nvPr>
        </p:nvGraphicFramePr>
        <p:xfrm>
          <a:off x="539552" y="692696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28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112897609"/>
              </p:ext>
            </p:extLst>
          </p:nvPr>
        </p:nvGraphicFramePr>
        <p:xfrm>
          <a:off x="1524000" y="836712"/>
          <a:ext cx="6096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87624" y="1447329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Gabriola" panose="04040605051002020D02" pitchFamily="82" charset="0"/>
              </a:rPr>
              <a:t>ОО     </a:t>
            </a:r>
          </a:p>
          <a:p>
            <a:pPr algn="ctr"/>
            <a:r>
              <a:rPr lang="ru-RU" sz="3600" b="1" dirty="0" smtClean="0">
                <a:latin typeface="Gabriola" panose="04040605051002020D02" pitchFamily="82" charset="0"/>
              </a:rPr>
              <a:t> «Речевое   развитие»</a:t>
            </a:r>
            <a:endParaRPr lang="ru-RU" sz="36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98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388688300"/>
              </p:ext>
            </p:extLst>
          </p:nvPr>
        </p:nvGraphicFramePr>
        <p:xfrm>
          <a:off x="539552" y="692696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0706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165634054"/>
              </p:ext>
            </p:extLst>
          </p:nvPr>
        </p:nvGraphicFramePr>
        <p:xfrm>
          <a:off x="539552" y="692696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979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715177174"/>
              </p:ext>
            </p:extLst>
          </p:nvPr>
        </p:nvGraphicFramePr>
        <p:xfrm>
          <a:off x="1524000" y="836712"/>
          <a:ext cx="6096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87624" y="908720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Gabriola" panose="04040605051002020D02" pitchFamily="82" charset="0"/>
              </a:rPr>
              <a:t>ОО   «Художественно-эстетическое  развитие»</a:t>
            </a:r>
            <a:endParaRPr lang="ru-RU" sz="36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3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247210736"/>
              </p:ext>
            </p:extLst>
          </p:nvPr>
        </p:nvGraphicFramePr>
        <p:xfrm>
          <a:off x="539552" y="692696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449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342248612"/>
              </p:ext>
            </p:extLst>
          </p:nvPr>
        </p:nvGraphicFramePr>
        <p:xfrm>
          <a:off x="539552" y="692696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3275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FF00"/>
                </a:solidFill>
                <a:latin typeface="Gabriola" panose="04040605051002020D02" pitchFamily="82" charset="0"/>
              </a:rPr>
              <a:t>ОБРАЗОВАТЕЛЬНЫЕ  ОБЛАСТИ</a:t>
            </a:r>
            <a:endParaRPr lang="ru-RU" sz="4400" b="1" dirty="0">
              <a:solidFill>
                <a:srgbClr val="00FF00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775364240"/>
              </p:ext>
            </p:extLst>
          </p:nvPr>
        </p:nvGraphicFramePr>
        <p:xfrm>
          <a:off x="874070" y="1412776"/>
          <a:ext cx="6936432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317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732585885"/>
              </p:ext>
            </p:extLst>
          </p:nvPr>
        </p:nvGraphicFramePr>
        <p:xfrm>
          <a:off x="539552" y="692696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780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699020550"/>
              </p:ext>
            </p:extLst>
          </p:nvPr>
        </p:nvGraphicFramePr>
        <p:xfrm>
          <a:off x="539552" y="692696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9464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381700098"/>
              </p:ext>
            </p:extLst>
          </p:nvPr>
        </p:nvGraphicFramePr>
        <p:xfrm>
          <a:off x="1619672" y="836712"/>
          <a:ext cx="609600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87624" y="1484784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Gabriola" panose="04040605051002020D02" pitchFamily="82" charset="0"/>
              </a:rPr>
              <a:t>ОО   «Физическое   развитие»</a:t>
            </a:r>
            <a:endParaRPr lang="ru-RU" sz="36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8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831851118"/>
              </p:ext>
            </p:extLst>
          </p:nvPr>
        </p:nvGraphicFramePr>
        <p:xfrm>
          <a:off x="539552" y="692696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324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139871496"/>
              </p:ext>
            </p:extLst>
          </p:nvPr>
        </p:nvGraphicFramePr>
        <p:xfrm>
          <a:off x="539552" y="692696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5565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620795842"/>
              </p:ext>
            </p:extLst>
          </p:nvPr>
        </p:nvGraphicFramePr>
        <p:xfrm>
          <a:off x="1979712" y="764704"/>
          <a:ext cx="6096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71600" y="980728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Gabriola" panose="04040605051002020D02" pitchFamily="82" charset="0"/>
              </a:rPr>
              <a:t>ОО </a:t>
            </a:r>
          </a:p>
          <a:p>
            <a:pPr algn="ctr"/>
            <a:r>
              <a:rPr lang="ru-RU" sz="3600" b="1" dirty="0" smtClean="0">
                <a:latin typeface="Gabriola" panose="04040605051002020D02" pitchFamily="82" charset="0"/>
              </a:rPr>
              <a:t>«Социально-коммуникативное развитие»</a:t>
            </a:r>
            <a:endParaRPr lang="ru-RU" sz="36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2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404823221"/>
              </p:ext>
            </p:extLst>
          </p:nvPr>
        </p:nvGraphicFramePr>
        <p:xfrm>
          <a:off x="539552" y="692696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671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100412894"/>
              </p:ext>
            </p:extLst>
          </p:nvPr>
        </p:nvGraphicFramePr>
        <p:xfrm>
          <a:off x="539552" y="692696"/>
          <a:ext cx="79208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865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41794389"/>
              </p:ext>
            </p:extLst>
          </p:nvPr>
        </p:nvGraphicFramePr>
        <p:xfrm>
          <a:off x="539552" y="692696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23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415106102"/>
              </p:ext>
            </p:extLst>
          </p:nvPr>
        </p:nvGraphicFramePr>
        <p:xfrm>
          <a:off x="539552" y="692696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746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181089006"/>
              </p:ext>
            </p:extLst>
          </p:nvPr>
        </p:nvGraphicFramePr>
        <p:xfrm>
          <a:off x="1524000" y="836712"/>
          <a:ext cx="6096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71600" y="1412776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Gabriola" panose="04040605051002020D02" pitchFamily="82" charset="0"/>
              </a:rPr>
              <a:t>ОО      «Познавательное развитие»</a:t>
            </a:r>
            <a:endParaRPr lang="ru-RU" sz="36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5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46129896"/>
              </p:ext>
            </p:extLst>
          </p:nvPr>
        </p:nvGraphicFramePr>
        <p:xfrm>
          <a:off x="539552" y="692696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493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299</TotalTime>
  <Words>1069</Words>
  <Application>Microsoft Office PowerPoint</Application>
  <PresentationFormat>Экран (4:3)</PresentationFormat>
  <Paragraphs>116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Кнопка</vt:lpstr>
      <vt:lpstr>Аспект</vt:lpstr>
      <vt:lpstr>2_Паркет</vt:lpstr>
      <vt:lpstr>МДОУ «Детский сад №214»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801276</cp:lastModifiedBy>
  <cp:revision>40</cp:revision>
  <cp:lastPrinted>2014-10-07T11:28:23Z</cp:lastPrinted>
  <dcterms:created xsi:type="dcterms:W3CDTF">2014-09-25T08:24:48Z</dcterms:created>
  <dcterms:modified xsi:type="dcterms:W3CDTF">2017-04-26T17:34:42Z</dcterms:modified>
</cp:coreProperties>
</file>