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9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0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60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1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0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55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3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6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3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9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498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7BD15FF-16CB-4053-9A14-754F96061D0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A4D6A95-AAED-4165-8999-EBEE2F5D6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2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9632" y="2268730"/>
            <a:ext cx="7961376" cy="208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МДОУ «Детский сад № 214»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66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632" y="179593"/>
            <a:ext cx="12088368" cy="505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традиционных событий, праздников, мероприятий.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основе лежит комплексно-тематическое планирование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-образовательной работы в ДОУ.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построение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–образовательного процесса, направленного  на  обеспечение единства  воспитательных, развивающих и обучающих целей и задач,  с учетом интеграции  на необходимом и достаточном материале, максимально приближаясь к разумному «минимуму» с учетом  контингента воспитанников, их индивидуальных и возрастных  особенностей, социального заказа родителей.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Особенности организации развивающей предметно-пространственной среды.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Развивающая предметно-пространственная среда обеспечивает максимальную реализацию образовательного потенциала пространства МДОУ, группы и участка,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7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736" y="448056"/>
            <a:ext cx="11887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программы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spc="-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3200" spc="-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раздел основной  образовательной программы дошкольного образования МДОУ д</a:t>
            </a:r>
            <a:r>
              <a:rPr lang="ru-RU" sz="3200" spc="-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spc="-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тский сад № 214.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основной  образовательной программы дошкольного образования МДОУ детский сад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214.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основной  образовательной программы дошкольного образования МДОУ детский сад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214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9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7744" y="327360"/>
            <a:ext cx="11713464" cy="401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77089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ООП ДОУ разработана с учётом: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77089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*"/>
              <a:tabLst>
                <a:tab pos="77089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Примерной образовательной программы дошкольного образования,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*"/>
              <a:tabLst>
                <a:tab pos="77089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Авторской комплексной программы «От рождения до школы» под редакцией Н.Е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*"/>
              <a:tabLst>
                <a:tab pos="77089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программы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воспитанников «Здоровье»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*"/>
              <a:tabLst>
                <a:tab pos="77089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«Ладушки: Программа всестороннего музыкального воспитания и образования»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Каплунова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И.М.,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Новоскольцева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2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" y="96806"/>
            <a:ext cx="11878056" cy="613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и задачи реализации программы.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Обязательная часть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позитивная социализация и всестороннее развитие ребенка раннего и дошкольного возраста в адекватных его возрасту детских видах деятельности. </a:t>
            </a:r>
          </a:p>
          <a:p>
            <a:pPr marL="228600" algn="just"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обеспечение вариативности и разнообразия содержания Программы организационных форм дошкольного образования, возможности формирования Программ различной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с учётом образовательных потребностей, способностей и состояния здоровья детей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возрастным, индивидуальным, психологическим и физиологическим особенностям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algn="just"/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8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13772"/>
            <a:ext cx="115031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Часть, формируемая участниками образовательных отношений: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Реализация  основных направлений развития и образования воспитанников: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коммуникативное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– эстетическое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Разработка вариантов планирования, позволяющих полностью реализовать поставленные в  программе задачи.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Развитие активных форм вовлечения родителей  в образовательный процесс МДОУ и взаимодействие с другими социальными институтами.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Создание развивающей среды в группах, соответствующей возрастным, индивидуальным, психологическим и физиологическим особенностям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9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" y="91163"/>
            <a:ext cx="11969496" cy="686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Принципы и подходы к формированию Программы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Обязательная часть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развивающего образования, в соответствии с которым главной целью дошкольного образования является развитие ребенка.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научной обоснованности и практической применимости.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интеграции содержания дошкольного образования в соответствии с возрастными возможностями и особенностями детей, спецификой и возможностями образовательных областей.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Комплексно-тематический принцип построения образовательного процесса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соответствия  критериям полноты, необходимости и достаточности</a:t>
            </a:r>
          </a:p>
          <a:p>
            <a:pPr marL="450215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(позволяя решать поставленные цели и задачи при использовании разумного «минимума» материала).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 единства воспитательных, развивающих и обучающих целей и задач процесса образования детей дошкольного возраста, в ходе реализации которых формируются такие качества, которые являются ключевыми в развитии дошкольников.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342900" algn="l"/>
                <a:tab pos="2280285" algn="l"/>
              </a:tabLs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Часть, формируемая участниками образовательных отношений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построения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содействия и сотрудничества детей и взрослых, признание ребенка полноценным участником (субъектом) образовательных отношений;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поддержки детской  инициативы  в различных видах деятельности и формирования познавательных интересов;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взаимодействия с семьями воспитанников;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конкретности и доступности учебного материала, соответствия требованиям, методов, приёмов и условиям образования, индивидуальным и возрастным особенностям детей.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1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592" y="439720"/>
            <a:ext cx="12027408" cy="702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основной образовательной программы дошкольного образования МДОУ детский сад № 214. 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Результатами освоения программы являются целевые ориентиры дошкольного образования, которые представляют собой социально-нормативные возрастные характеристики возможных достижений ребенка.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К целевым ориентирам дошкольного образования относятся следующие социально-нормативные возрастные характеристики возможных достижений ребенка, представленные во ФГОС ДО: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Обязательная часть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Целевые ориентиры образования в раннем возрасте;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Часть, формируемая участниками образовательных отношений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специфических детских видов деятельности (игровой, поисково-исследовательской, продуктивной) на уровне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формировании интегративных качеств личности.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компетенции педагогов в реализации комплексно-тематического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участников педагогического процесса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активного участия в образовательной деятельности МДОУ.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методического комплекса по основным направлениям развития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активной развивающей среды направленной на самореализацию ребёнка в специфических  для дошкольного возраста видах  деятельности.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4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736" y="229708"/>
            <a:ext cx="119420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2000" b="1" spc="-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Содержательный  раздел основной  образовательной программы дошкольного образования МДОУ детский сад №214 включает: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по образовательным областям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«Социально-коммуникативное развитие» 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«Познавательное развитие»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«Развитие речи»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«Художественно-эстетическое развитие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«Физическое развитие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Описание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вариативных форм, способов, методов и средств реализации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Программы.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деятельности  разных видов культурных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практик.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Коррекционно-развивающая работа.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Способы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направления поддержки детской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инициативы.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Особенности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</a:t>
            </a:r>
          </a:p>
        </p:txBody>
      </p:sp>
    </p:spTree>
    <p:extLst>
      <p:ext uri="{BB962C8B-B14F-4D97-AF65-F5344CB8AC3E}">
        <p14:creationId xmlns:p14="http://schemas.microsoft.com/office/powerpoint/2010/main" val="315416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616" y="394407"/>
            <a:ext cx="1165860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80285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основной образовательной программы дошкольного образования МДОУ детский сад № 214 включает: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  <a:tabLst>
                <a:tab pos="2280285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предметная среда МДОУ оборудована с учетом возрастных особенностей детей. Все элементы среды связаны между собой по содержанию, масштабу и художественному решению, отвечают половозрастным требованиям.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МДОУ имеются: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кабинет заведующего, методический кабинет, кабинет врача, участки для прогулок детей, групповые помещения с учетом возрастных особенностей детей, пищеблок, мини- музей «Горница».</a:t>
            </a:r>
          </a:p>
          <a:p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Распорядок дня.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МДОУ и длительность пребывания в нем детей являются следующими: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пятидневная рабочая неделя;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длительность работы МДОУ-  12 часов;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ежедневный график работы -   с 7.00 до 19.00 часов;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– суббота, воскресенье, нерабочие праздничные дни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79957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91</TotalTime>
  <Words>219</Words>
  <Application>Microsoft Office PowerPoint</Application>
  <PresentationFormat>Широкоэкранный</PresentationFormat>
  <Paragraphs>105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Сад214-1</dc:creator>
  <cp:lastModifiedBy>Сад214-1</cp:lastModifiedBy>
  <cp:revision>8</cp:revision>
  <dcterms:created xsi:type="dcterms:W3CDTF">2021-12-09T07:50:01Z</dcterms:created>
  <dcterms:modified xsi:type="dcterms:W3CDTF">2021-12-09T09:21:03Z</dcterms:modified>
</cp:coreProperties>
</file>